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305" r:id="rId5"/>
    <p:sldId id="1265" r:id="rId6"/>
    <p:sldId id="449" r:id="rId7"/>
    <p:sldId id="4230" r:id="rId8"/>
    <p:sldId id="2134808579" r:id="rId9"/>
    <p:sldId id="2134808558" r:id="rId10"/>
    <p:sldId id="2134808572" r:id="rId11"/>
    <p:sldId id="1271" r:id="rId12"/>
    <p:sldId id="2134808580" r:id="rId13"/>
    <p:sldId id="2134808573" r:id="rId14"/>
    <p:sldId id="2134808557" r:id="rId15"/>
    <p:sldId id="2134808577" r:id="rId16"/>
    <p:sldId id="315" r:id="rId17"/>
    <p:sldId id="1262" r:id="rId18"/>
    <p:sldId id="337" r:id="rId19"/>
    <p:sldId id="477" r:id="rId20"/>
    <p:sldId id="2134808576" r:id="rId21"/>
    <p:sldId id="2134808559" r:id="rId22"/>
    <p:sldId id="2134808561" r:id="rId23"/>
    <p:sldId id="2134808375" r:id="rId24"/>
    <p:sldId id="1263" r:id="rId25"/>
    <p:sldId id="1241" r:id="rId26"/>
    <p:sldId id="307"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CFF"/>
    <a:srgbClr val="CCECFF"/>
    <a:srgbClr val="236093"/>
    <a:srgbClr val="444444"/>
    <a:srgbClr val="295882"/>
    <a:srgbClr val="0033CC"/>
    <a:srgbClr val="009E62"/>
    <a:srgbClr val="95B849"/>
    <a:srgbClr val="49A090"/>
    <a:srgbClr val="28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1" autoAdjust="0"/>
    <p:restoredTop sz="96190"/>
  </p:normalViewPr>
  <p:slideViewPr>
    <p:cSldViewPr snapToGrid="0" snapToObjects="1">
      <p:cViewPr varScale="1">
        <p:scale>
          <a:sx n="62" d="100"/>
          <a:sy n="62" d="100"/>
        </p:scale>
        <p:origin x="920" y="56"/>
      </p:cViewPr>
      <p:guideLst/>
    </p:cSldViewPr>
  </p:slideViewPr>
  <p:outlineViewPr>
    <p:cViewPr>
      <p:scale>
        <a:sx n="33" d="100"/>
        <a:sy n="33" d="100"/>
      </p:scale>
      <p:origin x="0" y="-312"/>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D84FB-B47C-46E4-B7AE-21C3F9E5165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8269B10-585C-413A-A720-7006762D02A0}">
      <dgm:prSet phldrT="[Text]" custT="1"/>
      <dgm:spPr/>
      <dgm:t>
        <a:bodyPr/>
        <a:lstStyle/>
        <a:p>
          <a:r>
            <a:rPr lang="en-US" sz="2400" b="1" dirty="0">
              <a:solidFill>
                <a:schemeClr val="bg1"/>
              </a:solidFill>
              <a:latin typeface="Baskerville Old Face" panose="02020602080505020303" pitchFamily="18" charset="0"/>
            </a:rPr>
            <a:t>Die </a:t>
          </a:r>
          <a:r>
            <a:rPr lang="en-US" sz="2400" b="1" dirty="0" err="1">
              <a:solidFill>
                <a:schemeClr val="bg1"/>
              </a:solidFill>
              <a:latin typeface="Baskerville Old Face" panose="02020602080505020303" pitchFamily="18" charset="0"/>
            </a:rPr>
            <a:t>Walküre</a:t>
          </a:r>
          <a:endParaRPr lang="en-US" sz="2400" b="1" dirty="0">
            <a:solidFill>
              <a:schemeClr val="bg1"/>
            </a:solidFill>
            <a:latin typeface="Baskerville Old Face" panose="02020602080505020303" pitchFamily="18" charset="0"/>
          </a:endParaRPr>
        </a:p>
      </dgm:t>
    </dgm:pt>
    <dgm:pt modelId="{28875D3D-E8B5-46FA-AC32-75385FE8BB8D}" type="parTrans" cxnId="{9133B47C-D402-4A00-A9D3-C85A86078554}">
      <dgm:prSet/>
      <dgm:spPr/>
      <dgm:t>
        <a:bodyPr/>
        <a:lstStyle/>
        <a:p>
          <a:endParaRPr lang="en-US"/>
        </a:p>
      </dgm:t>
    </dgm:pt>
    <dgm:pt modelId="{1BBE6A37-EBC0-4B0A-A770-EB5223477CD1}" type="sibTrans" cxnId="{9133B47C-D402-4A00-A9D3-C85A86078554}">
      <dgm:prSet>
        <dgm:style>
          <a:lnRef idx="0">
            <a:schemeClr val="accent5"/>
          </a:lnRef>
          <a:fillRef idx="3">
            <a:schemeClr val="accent5"/>
          </a:fillRef>
          <a:effectRef idx="3">
            <a:schemeClr val="accent5"/>
          </a:effectRef>
          <a:fontRef idx="minor">
            <a:schemeClr val="lt1"/>
          </a:fontRef>
        </dgm:style>
      </dgm:prSet>
      <dgm:spPr>
        <a:scene3d>
          <a:camera prst="orthographicFront">
            <a:rot lat="0" lon="0" rev="0"/>
          </a:camera>
          <a:lightRig rig="threePt" dir="t">
            <a:rot lat="0" lon="0" rev="1200000"/>
          </a:lightRig>
        </a:scene3d>
      </dgm:spPr>
      <dgm:t>
        <a:bodyPr/>
        <a:lstStyle/>
        <a:p>
          <a:endParaRPr lang="en-US"/>
        </a:p>
      </dgm:t>
    </dgm:pt>
    <dgm:pt modelId="{EBA790FB-C45D-464A-BE76-CC311F701155}">
      <dgm:prSet phldrT="[Text]" custT="1"/>
      <dgm:spPr/>
      <dgm:t>
        <a:bodyPr/>
        <a:lstStyle/>
        <a:p>
          <a:r>
            <a:rPr lang="en-US" sz="2400" b="1" dirty="0">
              <a:solidFill>
                <a:schemeClr val="bg1"/>
              </a:solidFill>
              <a:latin typeface="Baskerville Old Face" panose="02020602080505020303" pitchFamily="18" charset="0"/>
            </a:rPr>
            <a:t>Siegfried</a:t>
          </a:r>
        </a:p>
      </dgm:t>
    </dgm:pt>
    <dgm:pt modelId="{A77F85E1-A72E-46A6-B9E3-9F272CFD27B8}" type="parTrans" cxnId="{93119A6D-FFC1-45CD-87AD-8AFE369BD985}">
      <dgm:prSet/>
      <dgm:spPr/>
      <dgm:t>
        <a:bodyPr/>
        <a:lstStyle/>
        <a:p>
          <a:endParaRPr lang="en-US"/>
        </a:p>
      </dgm:t>
    </dgm:pt>
    <dgm:pt modelId="{B54BAD82-12B2-4558-A428-92ECF05577EC}" type="sibTrans" cxnId="{93119A6D-FFC1-45CD-87AD-8AFE369BD985}">
      <dgm:prSet>
        <dgm:style>
          <a:lnRef idx="0">
            <a:schemeClr val="accent5"/>
          </a:lnRef>
          <a:fillRef idx="3">
            <a:schemeClr val="accent5"/>
          </a:fillRef>
          <a:effectRef idx="3">
            <a:schemeClr val="accent5"/>
          </a:effectRef>
          <a:fontRef idx="minor">
            <a:schemeClr val="lt1"/>
          </a:fontRef>
        </dgm:style>
      </dgm:prSet>
      <dgm:spPr>
        <a:scene3d>
          <a:camera prst="orthographicFront">
            <a:rot lat="0" lon="0" rev="0"/>
          </a:camera>
          <a:lightRig rig="threePt" dir="t">
            <a:rot lat="0" lon="0" rev="1200000"/>
          </a:lightRig>
        </a:scene3d>
      </dgm:spPr>
      <dgm:t>
        <a:bodyPr/>
        <a:lstStyle/>
        <a:p>
          <a:endParaRPr lang="en-US"/>
        </a:p>
      </dgm:t>
    </dgm:pt>
    <dgm:pt modelId="{2CC2CD5E-7D8B-485A-AFF4-2A0CBD24D760}">
      <dgm:prSet phldrT="[Text]" custT="1"/>
      <dgm:spPr/>
      <dgm:t>
        <a:bodyPr/>
        <a:lstStyle/>
        <a:p>
          <a:r>
            <a:rPr lang="en-US" sz="2400" b="1" dirty="0" err="1">
              <a:solidFill>
                <a:schemeClr val="bg1"/>
              </a:solidFill>
              <a:latin typeface="Baskerville Old Face" panose="02020602080505020303" pitchFamily="18" charset="0"/>
            </a:rPr>
            <a:t>Götterdämmerung</a:t>
          </a:r>
          <a:endParaRPr lang="en-US" sz="2400" b="1" dirty="0">
            <a:solidFill>
              <a:schemeClr val="bg1"/>
            </a:solidFill>
            <a:latin typeface="Baskerville Old Face" panose="02020602080505020303" pitchFamily="18" charset="0"/>
          </a:endParaRPr>
        </a:p>
      </dgm:t>
    </dgm:pt>
    <dgm:pt modelId="{3B87E839-606D-4225-A872-57364B7CE712}" type="parTrans" cxnId="{B28B384D-4170-40C9-9D0C-1E9C50B36183}">
      <dgm:prSet/>
      <dgm:spPr/>
      <dgm:t>
        <a:bodyPr/>
        <a:lstStyle/>
        <a:p>
          <a:endParaRPr lang="en-US"/>
        </a:p>
      </dgm:t>
    </dgm:pt>
    <dgm:pt modelId="{422EA843-BE6B-4150-858C-95FD5C03465D}" type="sibTrans" cxnId="{B28B384D-4170-40C9-9D0C-1E9C50B36183}">
      <dgm:prSet>
        <dgm:style>
          <a:lnRef idx="0">
            <a:schemeClr val="accent5"/>
          </a:lnRef>
          <a:fillRef idx="3">
            <a:schemeClr val="accent5"/>
          </a:fillRef>
          <a:effectRef idx="3">
            <a:schemeClr val="accent5"/>
          </a:effectRef>
          <a:fontRef idx="minor">
            <a:schemeClr val="lt1"/>
          </a:fontRef>
        </dgm:style>
      </dgm:prSet>
      <dgm:spPr>
        <a:noFill/>
        <a:ln>
          <a:solidFill>
            <a:schemeClr val="bg1"/>
          </a:solidFill>
        </a:ln>
        <a:effectLst>
          <a:outerShdw blurRad="50800" dist="50800" dir="5400000" algn="ctr" rotWithShape="0">
            <a:schemeClr val="bg1"/>
          </a:outerShdw>
        </a:effectLst>
        <a:scene3d>
          <a:camera prst="orthographicFront">
            <a:rot lat="0" lon="0" rev="0"/>
          </a:camera>
          <a:lightRig rig="threePt" dir="t">
            <a:rot lat="0" lon="0" rev="1200000"/>
          </a:lightRig>
        </a:scene3d>
      </dgm:spPr>
      <dgm:t>
        <a:bodyPr/>
        <a:lstStyle/>
        <a:p>
          <a:endParaRPr lang="en-US"/>
        </a:p>
      </dgm:t>
    </dgm:pt>
    <dgm:pt modelId="{5870DB68-E5B8-4E05-B841-6D4C6BB51CE3}">
      <dgm:prSet phldrT="[Text]" custT="1"/>
      <dgm:spPr/>
      <dgm:t>
        <a:bodyPr/>
        <a:lstStyle/>
        <a:p>
          <a:r>
            <a:rPr lang="en-US" sz="2400" b="1" dirty="0">
              <a:solidFill>
                <a:schemeClr val="bg1"/>
              </a:solidFill>
              <a:latin typeface="Baskerville Old Face" panose="02020602080505020303" pitchFamily="18" charset="0"/>
            </a:rPr>
            <a:t>Das Rheingold</a:t>
          </a:r>
        </a:p>
      </dgm:t>
    </dgm:pt>
    <dgm:pt modelId="{1E8B5738-15BF-4A78-940A-3AB00DE6803B}" type="parTrans" cxnId="{74BA6F0D-7659-4438-A0E9-9D675892DB70}">
      <dgm:prSet/>
      <dgm:spPr/>
      <dgm:t>
        <a:bodyPr/>
        <a:lstStyle/>
        <a:p>
          <a:endParaRPr lang="en-US"/>
        </a:p>
      </dgm:t>
    </dgm:pt>
    <dgm:pt modelId="{B83DD84A-8DC9-4AF2-9A57-D55984BDACB5}" type="sibTrans" cxnId="{74BA6F0D-7659-4438-A0E9-9D675892DB70}">
      <dgm:prSet>
        <dgm:style>
          <a:lnRef idx="0">
            <a:schemeClr val="accent5"/>
          </a:lnRef>
          <a:fillRef idx="3">
            <a:schemeClr val="accent5"/>
          </a:fillRef>
          <a:effectRef idx="3">
            <a:schemeClr val="accent5"/>
          </a:effectRef>
          <a:fontRef idx="minor">
            <a:schemeClr val="lt1"/>
          </a:fontRef>
        </dgm:style>
      </dgm:prSet>
      <dgm:spPr>
        <a:scene3d>
          <a:camera prst="orthographicFront">
            <a:rot lat="0" lon="0" rev="0"/>
          </a:camera>
          <a:lightRig rig="threePt" dir="t">
            <a:rot lat="0" lon="0" rev="1200000"/>
          </a:lightRig>
        </a:scene3d>
      </dgm:spPr>
      <dgm:t>
        <a:bodyPr/>
        <a:lstStyle/>
        <a:p>
          <a:endParaRPr lang="en-US"/>
        </a:p>
      </dgm:t>
    </dgm:pt>
    <dgm:pt modelId="{FCD9186B-762A-46E6-96AE-9869660E18EC}" type="pres">
      <dgm:prSet presAssocID="{9F3D84FB-B47C-46E4-B7AE-21C3F9E51652}" presName="cycle" presStyleCnt="0">
        <dgm:presLayoutVars>
          <dgm:dir/>
          <dgm:resizeHandles val="exact"/>
        </dgm:presLayoutVars>
      </dgm:prSet>
      <dgm:spPr/>
    </dgm:pt>
    <dgm:pt modelId="{6187EB3F-90A9-4D2F-B127-4648C07C238A}" type="pres">
      <dgm:prSet presAssocID="{88269B10-585C-413A-A720-7006762D02A0}" presName="dummy" presStyleCnt="0"/>
      <dgm:spPr/>
    </dgm:pt>
    <dgm:pt modelId="{A7C607F4-1FA5-4684-952F-5FAAC7414D5C}" type="pres">
      <dgm:prSet presAssocID="{88269B10-585C-413A-A720-7006762D02A0}" presName="node" presStyleLbl="revTx" presStyleIdx="0" presStyleCnt="4">
        <dgm:presLayoutVars>
          <dgm:bulletEnabled val="1"/>
        </dgm:presLayoutVars>
      </dgm:prSet>
      <dgm:spPr/>
    </dgm:pt>
    <dgm:pt modelId="{75AEA2F0-D322-430F-B569-8A9C3BD1637F}" type="pres">
      <dgm:prSet presAssocID="{1BBE6A37-EBC0-4B0A-A770-EB5223477CD1}" presName="sibTrans" presStyleLbl="node1" presStyleIdx="0" presStyleCnt="4"/>
      <dgm:spPr/>
    </dgm:pt>
    <dgm:pt modelId="{A2DA52BB-FADB-4344-B66B-6B11238D4874}" type="pres">
      <dgm:prSet presAssocID="{EBA790FB-C45D-464A-BE76-CC311F701155}" presName="dummy" presStyleCnt="0"/>
      <dgm:spPr/>
    </dgm:pt>
    <dgm:pt modelId="{6088D635-C0ED-47A6-949B-1A0C48D12AA2}" type="pres">
      <dgm:prSet presAssocID="{EBA790FB-C45D-464A-BE76-CC311F701155}" presName="node" presStyleLbl="revTx" presStyleIdx="1" presStyleCnt="4">
        <dgm:presLayoutVars>
          <dgm:bulletEnabled val="1"/>
        </dgm:presLayoutVars>
      </dgm:prSet>
      <dgm:spPr/>
    </dgm:pt>
    <dgm:pt modelId="{8A934690-682E-47ED-B3D4-5A35BEB3D5ED}" type="pres">
      <dgm:prSet presAssocID="{B54BAD82-12B2-4558-A428-92ECF05577EC}" presName="sibTrans" presStyleLbl="node1" presStyleIdx="1" presStyleCnt="4"/>
      <dgm:spPr/>
    </dgm:pt>
    <dgm:pt modelId="{C077F386-B7CC-4A7E-87F8-10D7B7DAFC5D}" type="pres">
      <dgm:prSet presAssocID="{2CC2CD5E-7D8B-485A-AFF4-2A0CBD24D760}" presName="dummy" presStyleCnt="0"/>
      <dgm:spPr/>
    </dgm:pt>
    <dgm:pt modelId="{E1DF4027-C051-4589-B6F7-6894D87D32A2}" type="pres">
      <dgm:prSet presAssocID="{2CC2CD5E-7D8B-485A-AFF4-2A0CBD24D760}" presName="node" presStyleLbl="revTx" presStyleIdx="2" presStyleCnt="4" custScaleX="130848">
        <dgm:presLayoutVars>
          <dgm:bulletEnabled val="1"/>
        </dgm:presLayoutVars>
      </dgm:prSet>
      <dgm:spPr/>
    </dgm:pt>
    <dgm:pt modelId="{DF11B971-FF3A-49A6-A5E5-9D1B55636B16}" type="pres">
      <dgm:prSet presAssocID="{422EA843-BE6B-4150-858C-95FD5C03465D}" presName="sibTrans" presStyleLbl="node1" presStyleIdx="2" presStyleCnt="4"/>
      <dgm:spPr/>
    </dgm:pt>
    <dgm:pt modelId="{3592CA5F-1978-4FD5-B68D-23ACF31A71CE}" type="pres">
      <dgm:prSet presAssocID="{5870DB68-E5B8-4E05-B841-6D4C6BB51CE3}" presName="dummy" presStyleCnt="0"/>
      <dgm:spPr/>
    </dgm:pt>
    <dgm:pt modelId="{5851FFA1-612E-4531-9B83-C2476A4D0E6A}" type="pres">
      <dgm:prSet presAssocID="{5870DB68-E5B8-4E05-B841-6D4C6BB51CE3}" presName="node" presStyleLbl="revTx" presStyleIdx="3" presStyleCnt="4" custRadScaleRad="99391" custRadScaleInc="-5597">
        <dgm:presLayoutVars>
          <dgm:bulletEnabled val="1"/>
        </dgm:presLayoutVars>
      </dgm:prSet>
      <dgm:spPr/>
    </dgm:pt>
    <dgm:pt modelId="{089E52C7-98CE-43A0-B635-8DFF562EC06B}" type="pres">
      <dgm:prSet presAssocID="{B83DD84A-8DC9-4AF2-9A57-D55984BDACB5}" presName="sibTrans" presStyleLbl="node1" presStyleIdx="3" presStyleCnt="4"/>
      <dgm:spPr/>
    </dgm:pt>
  </dgm:ptLst>
  <dgm:cxnLst>
    <dgm:cxn modelId="{7CA23E0D-BBFE-4092-BCD1-2C87DC507510}" type="presOf" srcId="{B54BAD82-12B2-4558-A428-92ECF05577EC}" destId="{8A934690-682E-47ED-B3D4-5A35BEB3D5ED}" srcOrd="0" destOrd="0" presId="urn:microsoft.com/office/officeart/2005/8/layout/cycle1"/>
    <dgm:cxn modelId="{74BA6F0D-7659-4438-A0E9-9D675892DB70}" srcId="{9F3D84FB-B47C-46E4-B7AE-21C3F9E51652}" destId="{5870DB68-E5B8-4E05-B841-6D4C6BB51CE3}" srcOrd="3" destOrd="0" parTransId="{1E8B5738-15BF-4A78-940A-3AB00DE6803B}" sibTransId="{B83DD84A-8DC9-4AF2-9A57-D55984BDACB5}"/>
    <dgm:cxn modelId="{CBEE5916-EAAE-40A1-B0C4-72CDE1F610A7}" type="presOf" srcId="{EBA790FB-C45D-464A-BE76-CC311F701155}" destId="{6088D635-C0ED-47A6-949B-1A0C48D12AA2}" srcOrd="0" destOrd="0" presId="urn:microsoft.com/office/officeart/2005/8/layout/cycle1"/>
    <dgm:cxn modelId="{28D56468-D50F-4FBF-B52B-64DCC75020FA}" type="presOf" srcId="{88269B10-585C-413A-A720-7006762D02A0}" destId="{A7C607F4-1FA5-4684-952F-5FAAC7414D5C}" srcOrd="0" destOrd="0" presId="urn:microsoft.com/office/officeart/2005/8/layout/cycle1"/>
    <dgm:cxn modelId="{B28B384D-4170-40C9-9D0C-1E9C50B36183}" srcId="{9F3D84FB-B47C-46E4-B7AE-21C3F9E51652}" destId="{2CC2CD5E-7D8B-485A-AFF4-2A0CBD24D760}" srcOrd="2" destOrd="0" parTransId="{3B87E839-606D-4225-A872-57364B7CE712}" sibTransId="{422EA843-BE6B-4150-858C-95FD5C03465D}"/>
    <dgm:cxn modelId="{93119A6D-FFC1-45CD-87AD-8AFE369BD985}" srcId="{9F3D84FB-B47C-46E4-B7AE-21C3F9E51652}" destId="{EBA790FB-C45D-464A-BE76-CC311F701155}" srcOrd="1" destOrd="0" parTransId="{A77F85E1-A72E-46A6-B9E3-9F272CFD27B8}" sibTransId="{B54BAD82-12B2-4558-A428-92ECF05577EC}"/>
    <dgm:cxn modelId="{77326A77-5D61-4521-8546-3D84D365826F}" type="presOf" srcId="{2CC2CD5E-7D8B-485A-AFF4-2A0CBD24D760}" destId="{E1DF4027-C051-4589-B6F7-6894D87D32A2}" srcOrd="0" destOrd="0" presId="urn:microsoft.com/office/officeart/2005/8/layout/cycle1"/>
    <dgm:cxn modelId="{9133B47C-D402-4A00-A9D3-C85A86078554}" srcId="{9F3D84FB-B47C-46E4-B7AE-21C3F9E51652}" destId="{88269B10-585C-413A-A720-7006762D02A0}" srcOrd="0" destOrd="0" parTransId="{28875D3D-E8B5-46FA-AC32-75385FE8BB8D}" sibTransId="{1BBE6A37-EBC0-4B0A-A770-EB5223477CD1}"/>
    <dgm:cxn modelId="{8232E99D-824B-49B5-BF1F-72550DE85DE6}" type="presOf" srcId="{5870DB68-E5B8-4E05-B841-6D4C6BB51CE3}" destId="{5851FFA1-612E-4531-9B83-C2476A4D0E6A}" srcOrd="0" destOrd="0" presId="urn:microsoft.com/office/officeart/2005/8/layout/cycle1"/>
    <dgm:cxn modelId="{A8E78EAD-CE8F-44B3-B5B1-4C557862569B}" type="presOf" srcId="{B83DD84A-8DC9-4AF2-9A57-D55984BDACB5}" destId="{089E52C7-98CE-43A0-B635-8DFF562EC06B}" srcOrd="0" destOrd="0" presId="urn:microsoft.com/office/officeart/2005/8/layout/cycle1"/>
    <dgm:cxn modelId="{55F6FCB9-564C-4570-AEC9-009EEA98F953}" type="presOf" srcId="{422EA843-BE6B-4150-858C-95FD5C03465D}" destId="{DF11B971-FF3A-49A6-A5E5-9D1B55636B16}" srcOrd="0" destOrd="0" presId="urn:microsoft.com/office/officeart/2005/8/layout/cycle1"/>
    <dgm:cxn modelId="{21575DEB-5A40-4EE5-AD79-60281524024A}" type="presOf" srcId="{1BBE6A37-EBC0-4B0A-A770-EB5223477CD1}" destId="{75AEA2F0-D322-430F-B569-8A9C3BD1637F}" srcOrd="0" destOrd="0" presId="urn:microsoft.com/office/officeart/2005/8/layout/cycle1"/>
    <dgm:cxn modelId="{AF0F1CFE-4C6E-4EDC-B70B-DD74E7DE7931}" type="presOf" srcId="{9F3D84FB-B47C-46E4-B7AE-21C3F9E51652}" destId="{FCD9186B-762A-46E6-96AE-9869660E18EC}" srcOrd="0" destOrd="0" presId="urn:microsoft.com/office/officeart/2005/8/layout/cycle1"/>
    <dgm:cxn modelId="{2A15CC88-EF11-4C4A-8657-D273D655BCD2}" type="presParOf" srcId="{FCD9186B-762A-46E6-96AE-9869660E18EC}" destId="{6187EB3F-90A9-4D2F-B127-4648C07C238A}" srcOrd="0" destOrd="0" presId="urn:microsoft.com/office/officeart/2005/8/layout/cycle1"/>
    <dgm:cxn modelId="{A3C78886-6753-44F1-8764-B667B864882C}" type="presParOf" srcId="{FCD9186B-762A-46E6-96AE-9869660E18EC}" destId="{A7C607F4-1FA5-4684-952F-5FAAC7414D5C}" srcOrd="1" destOrd="0" presId="urn:microsoft.com/office/officeart/2005/8/layout/cycle1"/>
    <dgm:cxn modelId="{5FD25647-5356-46BC-8AD7-E052024ED9D4}" type="presParOf" srcId="{FCD9186B-762A-46E6-96AE-9869660E18EC}" destId="{75AEA2F0-D322-430F-B569-8A9C3BD1637F}" srcOrd="2" destOrd="0" presId="urn:microsoft.com/office/officeart/2005/8/layout/cycle1"/>
    <dgm:cxn modelId="{3E8AD644-992D-49A4-BABE-8E0531A17823}" type="presParOf" srcId="{FCD9186B-762A-46E6-96AE-9869660E18EC}" destId="{A2DA52BB-FADB-4344-B66B-6B11238D4874}" srcOrd="3" destOrd="0" presId="urn:microsoft.com/office/officeart/2005/8/layout/cycle1"/>
    <dgm:cxn modelId="{67002FE6-0033-4D20-9184-49AA0FF3E80B}" type="presParOf" srcId="{FCD9186B-762A-46E6-96AE-9869660E18EC}" destId="{6088D635-C0ED-47A6-949B-1A0C48D12AA2}" srcOrd="4" destOrd="0" presId="urn:microsoft.com/office/officeart/2005/8/layout/cycle1"/>
    <dgm:cxn modelId="{F62A2DC5-7E6F-4729-B2D4-4EDEC54B5772}" type="presParOf" srcId="{FCD9186B-762A-46E6-96AE-9869660E18EC}" destId="{8A934690-682E-47ED-B3D4-5A35BEB3D5ED}" srcOrd="5" destOrd="0" presId="urn:microsoft.com/office/officeart/2005/8/layout/cycle1"/>
    <dgm:cxn modelId="{A6DE2EEC-5E95-4F16-B293-CC22CA54CD01}" type="presParOf" srcId="{FCD9186B-762A-46E6-96AE-9869660E18EC}" destId="{C077F386-B7CC-4A7E-87F8-10D7B7DAFC5D}" srcOrd="6" destOrd="0" presId="urn:microsoft.com/office/officeart/2005/8/layout/cycle1"/>
    <dgm:cxn modelId="{E6D3FB91-C77C-4D42-9498-5960D6CFEEE1}" type="presParOf" srcId="{FCD9186B-762A-46E6-96AE-9869660E18EC}" destId="{E1DF4027-C051-4589-B6F7-6894D87D32A2}" srcOrd="7" destOrd="0" presId="urn:microsoft.com/office/officeart/2005/8/layout/cycle1"/>
    <dgm:cxn modelId="{DF506F23-E0E5-4FC0-8620-FFD0C7DA42D8}" type="presParOf" srcId="{FCD9186B-762A-46E6-96AE-9869660E18EC}" destId="{DF11B971-FF3A-49A6-A5E5-9D1B55636B16}" srcOrd="8" destOrd="0" presId="urn:microsoft.com/office/officeart/2005/8/layout/cycle1"/>
    <dgm:cxn modelId="{06D46E64-99E2-4E9E-987A-BC7F23BA0523}" type="presParOf" srcId="{FCD9186B-762A-46E6-96AE-9869660E18EC}" destId="{3592CA5F-1978-4FD5-B68D-23ACF31A71CE}" srcOrd="9" destOrd="0" presId="urn:microsoft.com/office/officeart/2005/8/layout/cycle1"/>
    <dgm:cxn modelId="{F1DDA4F0-65B5-4C09-9E57-24B95EE5AE10}" type="presParOf" srcId="{FCD9186B-762A-46E6-96AE-9869660E18EC}" destId="{5851FFA1-612E-4531-9B83-C2476A4D0E6A}" srcOrd="10" destOrd="0" presId="urn:microsoft.com/office/officeart/2005/8/layout/cycle1"/>
    <dgm:cxn modelId="{D0C70BEC-ED59-48FF-90C9-BA688643E6E6}" type="presParOf" srcId="{FCD9186B-762A-46E6-96AE-9869660E18EC}" destId="{089E52C7-98CE-43A0-B635-8DFF562EC06B}" srcOrd="11" destOrd="0" presId="urn:microsoft.com/office/officeart/2005/8/layout/cycle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607F4-1FA5-4684-952F-5FAAC7414D5C}">
      <dsp:nvSpPr>
        <dsp:cNvPr id="0" name=""/>
        <dsp:cNvSpPr/>
      </dsp:nvSpPr>
      <dsp:spPr>
        <a:xfrm>
          <a:off x="5278115" y="132949"/>
          <a:ext cx="2108739" cy="210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Baskerville Old Face" panose="02020602080505020303" pitchFamily="18" charset="0"/>
            </a:rPr>
            <a:t>Die </a:t>
          </a:r>
          <a:r>
            <a:rPr lang="en-US" sz="2400" b="1" kern="1200" dirty="0" err="1">
              <a:solidFill>
                <a:schemeClr val="bg1"/>
              </a:solidFill>
              <a:latin typeface="Baskerville Old Face" panose="02020602080505020303" pitchFamily="18" charset="0"/>
            </a:rPr>
            <a:t>Walküre</a:t>
          </a:r>
          <a:endParaRPr lang="en-US" sz="2400" b="1" kern="1200" dirty="0">
            <a:solidFill>
              <a:schemeClr val="bg1"/>
            </a:solidFill>
            <a:latin typeface="Baskerville Old Face" panose="02020602080505020303" pitchFamily="18" charset="0"/>
          </a:endParaRPr>
        </a:p>
      </dsp:txBody>
      <dsp:txXfrm>
        <a:off x="5278115" y="132949"/>
        <a:ext cx="2108739" cy="2108739"/>
      </dsp:txXfrm>
    </dsp:sp>
    <dsp:sp modelId="{75AEA2F0-D322-430F-B569-8A9C3BD1637F}">
      <dsp:nvSpPr>
        <dsp:cNvPr id="0" name=""/>
        <dsp:cNvSpPr/>
      </dsp:nvSpPr>
      <dsp:spPr>
        <a:xfrm>
          <a:off x="1560369" y="-487"/>
          <a:ext cx="5959921" cy="5959921"/>
        </a:xfrm>
        <a:prstGeom prst="circularArrow">
          <a:avLst>
            <a:gd name="adj1" fmla="val 6899"/>
            <a:gd name="adj2" fmla="val 465148"/>
            <a:gd name="adj3" fmla="val 550275"/>
            <a:gd name="adj4" fmla="val 20584577"/>
            <a:gd name="adj5" fmla="val 8049"/>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dsp:spPr>
      <dsp:style>
        <a:lnRef idx="0">
          <a:schemeClr val="accent5"/>
        </a:lnRef>
        <a:fillRef idx="3">
          <a:schemeClr val="accent5"/>
        </a:fillRef>
        <a:effectRef idx="3">
          <a:schemeClr val="accent5"/>
        </a:effectRef>
        <a:fontRef idx="minor">
          <a:schemeClr val="lt1"/>
        </a:fontRef>
      </dsp:style>
    </dsp:sp>
    <dsp:sp modelId="{6088D635-C0ED-47A6-949B-1A0C48D12AA2}">
      <dsp:nvSpPr>
        <dsp:cNvPr id="0" name=""/>
        <dsp:cNvSpPr/>
      </dsp:nvSpPr>
      <dsp:spPr>
        <a:xfrm>
          <a:off x="5278115" y="3717258"/>
          <a:ext cx="2108739" cy="210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Baskerville Old Face" panose="02020602080505020303" pitchFamily="18" charset="0"/>
            </a:rPr>
            <a:t>Siegfried</a:t>
          </a:r>
        </a:p>
      </dsp:txBody>
      <dsp:txXfrm>
        <a:off x="5278115" y="3717258"/>
        <a:ext cx="2108739" cy="2108739"/>
      </dsp:txXfrm>
    </dsp:sp>
    <dsp:sp modelId="{8A934690-682E-47ED-B3D4-5A35BEB3D5ED}">
      <dsp:nvSpPr>
        <dsp:cNvPr id="0" name=""/>
        <dsp:cNvSpPr/>
      </dsp:nvSpPr>
      <dsp:spPr>
        <a:xfrm>
          <a:off x="1560369" y="-487"/>
          <a:ext cx="5959921" cy="5959921"/>
        </a:xfrm>
        <a:prstGeom prst="circularArrow">
          <a:avLst>
            <a:gd name="adj1" fmla="val 6899"/>
            <a:gd name="adj2" fmla="val 465148"/>
            <a:gd name="adj3" fmla="val 5496908"/>
            <a:gd name="adj4" fmla="val 4384577"/>
            <a:gd name="adj5" fmla="val 8049"/>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dsp:spPr>
      <dsp:style>
        <a:lnRef idx="0">
          <a:schemeClr val="accent5"/>
        </a:lnRef>
        <a:fillRef idx="3">
          <a:schemeClr val="accent5"/>
        </a:fillRef>
        <a:effectRef idx="3">
          <a:schemeClr val="accent5"/>
        </a:effectRef>
        <a:fontRef idx="minor">
          <a:schemeClr val="lt1"/>
        </a:fontRef>
      </dsp:style>
    </dsp:sp>
    <dsp:sp modelId="{E1DF4027-C051-4589-B6F7-6894D87D32A2}">
      <dsp:nvSpPr>
        <dsp:cNvPr id="0" name=""/>
        <dsp:cNvSpPr/>
      </dsp:nvSpPr>
      <dsp:spPr>
        <a:xfrm>
          <a:off x="1368553" y="3717258"/>
          <a:ext cx="2759242" cy="210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bg1"/>
              </a:solidFill>
              <a:latin typeface="Baskerville Old Face" panose="02020602080505020303" pitchFamily="18" charset="0"/>
            </a:rPr>
            <a:t>Götterdämmerung</a:t>
          </a:r>
          <a:endParaRPr lang="en-US" sz="2400" b="1" kern="1200" dirty="0">
            <a:solidFill>
              <a:schemeClr val="bg1"/>
            </a:solidFill>
            <a:latin typeface="Baskerville Old Face" panose="02020602080505020303" pitchFamily="18" charset="0"/>
          </a:endParaRPr>
        </a:p>
      </dsp:txBody>
      <dsp:txXfrm>
        <a:off x="1368553" y="3717258"/>
        <a:ext cx="2759242" cy="2108739"/>
      </dsp:txXfrm>
    </dsp:sp>
    <dsp:sp modelId="{DF11B971-FF3A-49A6-A5E5-9D1B55636B16}">
      <dsp:nvSpPr>
        <dsp:cNvPr id="0" name=""/>
        <dsp:cNvSpPr/>
      </dsp:nvSpPr>
      <dsp:spPr>
        <a:xfrm>
          <a:off x="1568599" y="27124"/>
          <a:ext cx="5959921" cy="5959921"/>
        </a:xfrm>
        <a:prstGeom prst="circularArrow">
          <a:avLst>
            <a:gd name="adj1" fmla="val 6899"/>
            <a:gd name="adj2" fmla="val 465148"/>
            <a:gd name="adj3" fmla="val 11298981"/>
            <a:gd name="adj4" fmla="val 9823659"/>
            <a:gd name="adj5" fmla="val 8049"/>
          </a:avLst>
        </a:prstGeom>
        <a:noFill/>
        <a:ln>
          <a:solidFill>
            <a:schemeClr val="bg1"/>
          </a:solidFill>
        </a:ln>
        <a:effectLst>
          <a:outerShdw blurRad="50800" dist="50800" dir="5400000" algn="ctr" rotWithShape="0">
            <a:schemeClr val="bg1"/>
          </a:outerShdw>
        </a:effectLst>
        <a:scene3d>
          <a:camera prst="orthographicFront">
            <a:rot lat="0" lon="0" rev="0"/>
          </a:camera>
          <a:lightRig rig="threePt" dir="t">
            <a:rot lat="0" lon="0" rev="1200000"/>
          </a:lightRig>
        </a:scene3d>
      </dsp:spPr>
      <dsp:style>
        <a:lnRef idx="0">
          <a:schemeClr val="accent5"/>
        </a:lnRef>
        <a:fillRef idx="3">
          <a:schemeClr val="accent5"/>
        </a:fillRef>
        <a:effectRef idx="3">
          <a:schemeClr val="accent5"/>
        </a:effectRef>
        <a:fontRef idx="minor">
          <a:schemeClr val="lt1"/>
        </a:fontRef>
      </dsp:style>
    </dsp:sp>
    <dsp:sp modelId="{5851FFA1-612E-4531-9B83-C2476A4D0E6A}">
      <dsp:nvSpPr>
        <dsp:cNvPr id="0" name=""/>
        <dsp:cNvSpPr/>
      </dsp:nvSpPr>
      <dsp:spPr>
        <a:xfrm>
          <a:off x="1653291" y="196821"/>
          <a:ext cx="2108739" cy="210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Baskerville Old Face" panose="02020602080505020303" pitchFamily="18" charset="0"/>
            </a:rPr>
            <a:t>Das Rheingold</a:t>
          </a:r>
        </a:p>
      </dsp:txBody>
      <dsp:txXfrm>
        <a:off x="1653291" y="196821"/>
        <a:ext cx="2108739" cy="2108739"/>
      </dsp:txXfrm>
    </dsp:sp>
    <dsp:sp modelId="{089E52C7-98CE-43A0-B635-8DFF562EC06B}">
      <dsp:nvSpPr>
        <dsp:cNvPr id="0" name=""/>
        <dsp:cNvSpPr/>
      </dsp:nvSpPr>
      <dsp:spPr>
        <a:xfrm>
          <a:off x="1586241" y="7234"/>
          <a:ext cx="5959921" cy="5959921"/>
        </a:xfrm>
        <a:prstGeom prst="circularArrow">
          <a:avLst>
            <a:gd name="adj1" fmla="val 6899"/>
            <a:gd name="adj2" fmla="val 465148"/>
            <a:gd name="adj3" fmla="val 16713653"/>
            <a:gd name="adj4" fmla="val 15090048"/>
            <a:gd name="adj5" fmla="val 8049"/>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dsp:spPr>
      <dsp:style>
        <a:lnRef idx="0">
          <a:schemeClr val="accent5"/>
        </a:lnRef>
        <a:fillRef idx="3">
          <a:schemeClr val="accent5"/>
        </a:fillRef>
        <a:effectRef idx="3">
          <a:schemeClr val="accent5"/>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D2ACC-5D0A-EA45-9726-CC7D9DB25917}" type="datetimeFigureOut">
              <a:rPr lang="it-IT" smtClean="0"/>
              <a:t>07/06/2023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4DFE8-7868-8446-A40E-0767B118017A}" type="slidenum">
              <a:rPr lang="it-IT" smtClean="0"/>
              <a:t>‹Nr.›</a:t>
            </a:fld>
            <a:endParaRPr lang="it-IT"/>
          </a:p>
        </p:txBody>
      </p:sp>
    </p:spTree>
    <p:extLst>
      <p:ext uri="{BB962C8B-B14F-4D97-AF65-F5344CB8AC3E}">
        <p14:creationId xmlns:p14="http://schemas.microsoft.com/office/powerpoint/2010/main" val="273355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C4DFE8-7868-8446-A40E-0767B118017A}" type="slidenum">
              <a:rPr lang="it-IT" smtClean="0"/>
              <a:t>1</a:t>
            </a:fld>
            <a:endParaRPr lang="it-IT"/>
          </a:p>
        </p:txBody>
      </p:sp>
    </p:spTree>
    <p:extLst>
      <p:ext uri="{BB962C8B-B14F-4D97-AF65-F5344CB8AC3E}">
        <p14:creationId xmlns:p14="http://schemas.microsoft.com/office/powerpoint/2010/main" val="304900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C4DFE8-7868-8446-A40E-0767B118017A}" type="slidenum">
              <a:rPr lang="it-IT" smtClean="0"/>
              <a:t>15</a:t>
            </a:fld>
            <a:endParaRPr lang="it-IT"/>
          </a:p>
        </p:txBody>
      </p:sp>
    </p:spTree>
    <p:extLst>
      <p:ext uri="{BB962C8B-B14F-4D97-AF65-F5344CB8AC3E}">
        <p14:creationId xmlns:p14="http://schemas.microsoft.com/office/powerpoint/2010/main" val="195811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B1D6860-D1E6-4ADA-9127-34ACE4EA3D7C}" type="slidenum">
              <a:rPr lang="it-IT" smtClean="0">
                <a:solidFill>
                  <a:prstClr val="black"/>
                </a:solidFill>
              </a:rPr>
              <a:pPr/>
              <a:t>20</a:t>
            </a:fld>
            <a:endParaRPr lang="it-IT">
              <a:solidFill>
                <a:prstClr val="black"/>
              </a:solidFill>
            </a:endParaRPr>
          </a:p>
        </p:txBody>
      </p:sp>
    </p:spTree>
    <p:extLst>
      <p:ext uri="{BB962C8B-B14F-4D97-AF65-F5344CB8AC3E}">
        <p14:creationId xmlns:p14="http://schemas.microsoft.com/office/powerpoint/2010/main" val="370447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pPr defTabSz="896386">
              <a:defRPr/>
            </a:pPr>
            <a:fld id="{85D0D723-570D-4A6A-B244-BA9AA4953881}" type="slidenum">
              <a:rPr lang="en-GB">
                <a:solidFill>
                  <a:prstClr val="black"/>
                </a:solidFill>
                <a:latin typeface="Calibri" panose="020F0502020204030204"/>
              </a:rPr>
              <a:pPr defTabSz="896386">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299033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C4DFE8-7868-8446-A40E-0767B118017A}" type="slidenum">
              <a:rPr lang="it-IT" smtClean="0"/>
              <a:t>22</a:t>
            </a:fld>
            <a:endParaRPr lang="it-IT"/>
          </a:p>
        </p:txBody>
      </p:sp>
    </p:spTree>
    <p:extLst>
      <p:ext uri="{BB962C8B-B14F-4D97-AF65-F5344CB8AC3E}">
        <p14:creationId xmlns:p14="http://schemas.microsoft.com/office/powerpoint/2010/main" val="3417308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C4DFE8-7868-8446-A40E-0767B118017A}" type="slidenum">
              <a:rPr lang="it-IT" smtClean="0"/>
              <a:t>23</a:t>
            </a:fld>
            <a:endParaRPr lang="it-IT"/>
          </a:p>
        </p:txBody>
      </p:sp>
    </p:spTree>
    <p:extLst>
      <p:ext uri="{BB962C8B-B14F-4D97-AF65-F5344CB8AC3E}">
        <p14:creationId xmlns:p14="http://schemas.microsoft.com/office/powerpoint/2010/main" val="224367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1D6860-D1E6-4ADA-9127-34ACE4EA3D7C}" type="slidenum">
              <a:rPr lang="it-IT" smtClean="0"/>
              <a:pPr/>
              <a:t>2</a:t>
            </a:fld>
            <a:endParaRPr lang="it-IT" dirty="0"/>
          </a:p>
        </p:txBody>
      </p:sp>
    </p:spTree>
    <p:extLst>
      <p:ext uri="{BB962C8B-B14F-4D97-AF65-F5344CB8AC3E}">
        <p14:creationId xmlns:p14="http://schemas.microsoft.com/office/powerpoint/2010/main" val="200226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09802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C4DFE8-7868-8446-A40E-0767B118017A}" type="slidenum">
              <a:rPr lang="it-IT" smtClean="0"/>
              <a:t>4</a:t>
            </a:fld>
            <a:endParaRPr lang="it-IT"/>
          </a:p>
        </p:txBody>
      </p:sp>
    </p:spTree>
    <p:extLst>
      <p:ext uri="{BB962C8B-B14F-4D97-AF65-F5344CB8AC3E}">
        <p14:creationId xmlns:p14="http://schemas.microsoft.com/office/powerpoint/2010/main" val="1557906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C4DFE8-7868-8446-A40E-0767B118017A}" type="slidenum">
              <a:rPr lang="it-IT" smtClean="0"/>
              <a:t>8</a:t>
            </a:fld>
            <a:endParaRPr lang="it-IT"/>
          </a:p>
        </p:txBody>
      </p:sp>
    </p:spTree>
    <p:extLst>
      <p:ext uri="{BB962C8B-B14F-4D97-AF65-F5344CB8AC3E}">
        <p14:creationId xmlns:p14="http://schemas.microsoft.com/office/powerpoint/2010/main" val="407731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C4DFE8-7868-8446-A40E-0767B118017A}" type="slidenum">
              <a:rPr lang="it-IT" smtClean="0"/>
              <a:t>11</a:t>
            </a:fld>
            <a:endParaRPr lang="it-IT"/>
          </a:p>
        </p:txBody>
      </p:sp>
    </p:spTree>
    <p:extLst>
      <p:ext uri="{BB962C8B-B14F-4D97-AF65-F5344CB8AC3E}">
        <p14:creationId xmlns:p14="http://schemas.microsoft.com/office/powerpoint/2010/main" val="21876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C4DFE8-7868-8446-A40E-0767B118017A}" type="slidenum">
              <a:rPr lang="it-IT" smtClean="0"/>
              <a:t>12</a:t>
            </a:fld>
            <a:endParaRPr lang="it-IT"/>
          </a:p>
        </p:txBody>
      </p:sp>
    </p:spTree>
    <p:extLst>
      <p:ext uri="{BB962C8B-B14F-4D97-AF65-F5344CB8AC3E}">
        <p14:creationId xmlns:p14="http://schemas.microsoft.com/office/powerpoint/2010/main" val="10033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C4DFE8-7868-8446-A40E-0767B118017A}" type="slidenum">
              <a:rPr lang="it-IT" smtClean="0"/>
              <a:t>13</a:t>
            </a:fld>
            <a:endParaRPr lang="it-IT"/>
          </a:p>
        </p:txBody>
      </p:sp>
    </p:spTree>
    <p:extLst>
      <p:ext uri="{BB962C8B-B14F-4D97-AF65-F5344CB8AC3E}">
        <p14:creationId xmlns:p14="http://schemas.microsoft.com/office/powerpoint/2010/main" val="358903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C4DFE8-7868-8446-A40E-0767B118017A}" type="slidenum">
              <a:rPr lang="it-IT" smtClean="0"/>
              <a:t>14</a:t>
            </a:fld>
            <a:endParaRPr lang="it-IT"/>
          </a:p>
        </p:txBody>
      </p:sp>
    </p:spTree>
    <p:extLst>
      <p:ext uri="{BB962C8B-B14F-4D97-AF65-F5344CB8AC3E}">
        <p14:creationId xmlns:p14="http://schemas.microsoft.com/office/powerpoint/2010/main" val="2274888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bg>
      <p:bgPr>
        <a:gradFill>
          <a:gsLst>
            <a:gs pos="0">
              <a:srgbClr val="295882"/>
            </a:gs>
            <a:gs pos="78000">
              <a:srgbClr val="49A090"/>
            </a:gs>
            <a:gs pos="100000">
              <a:srgbClr val="95B849"/>
            </a:gs>
          </a:gsLst>
          <a:lin ang="18900000" scaled="1"/>
        </a:gradFill>
        <a:effectLst/>
      </p:bgPr>
    </p:bg>
    <p:spTree>
      <p:nvGrpSpPr>
        <p:cNvPr id="1" name=""/>
        <p:cNvGrpSpPr/>
        <p:nvPr/>
      </p:nvGrpSpPr>
      <p:grpSpPr>
        <a:xfrm>
          <a:off x="0" y="0"/>
          <a:ext cx="0" cy="0"/>
          <a:chOff x="0" y="0"/>
          <a:chExt cx="0" cy="0"/>
        </a:xfrm>
      </p:grpSpPr>
      <p:sp>
        <p:nvSpPr>
          <p:cNvPr id="11" name="Segnaposto testo 8">
            <a:extLst>
              <a:ext uri="{FF2B5EF4-FFF2-40B4-BE49-F238E27FC236}">
                <a16:creationId xmlns:a16="http://schemas.microsoft.com/office/drawing/2014/main" id="{8F8F55CA-EC6B-CD45-A4DE-B4DA6B82E483}"/>
              </a:ext>
            </a:extLst>
          </p:cNvPr>
          <p:cNvSpPr>
            <a:spLocks noGrp="1"/>
          </p:cNvSpPr>
          <p:nvPr>
            <p:ph type="body" sz="quarter" idx="10" hasCustomPrompt="1"/>
          </p:nvPr>
        </p:nvSpPr>
        <p:spPr>
          <a:xfrm>
            <a:off x="494925" y="1687259"/>
            <a:ext cx="4229734" cy="1886204"/>
          </a:xfrm>
          <a:prstGeom prst="rect">
            <a:avLst/>
          </a:prstGeom>
        </p:spPr>
        <p:txBody>
          <a:bodyPr/>
          <a:lstStyle>
            <a:lvl1pPr marL="0" indent="0">
              <a:buNone/>
              <a:defRPr sz="4000" b="1" i="0">
                <a:solidFill>
                  <a:schemeClr val="bg1"/>
                </a:solidFill>
                <a:latin typeface="+mn-lt"/>
              </a:defRPr>
            </a:lvl1pPr>
          </a:lstStyle>
          <a:p>
            <a:pPr lvl="0"/>
            <a:r>
              <a:rPr lang="it-IT" dirty="0" err="1"/>
              <a:t>Add</a:t>
            </a:r>
            <a:r>
              <a:rPr lang="it-IT" dirty="0"/>
              <a:t> </a:t>
            </a:r>
            <a:r>
              <a:rPr lang="it-IT" dirty="0" err="1"/>
              <a:t>title</a:t>
            </a:r>
            <a:endParaRPr lang="it-IT" dirty="0"/>
          </a:p>
        </p:txBody>
      </p:sp>
      <p:sp>
        <p:nvSpPr>
          <p:cNvPr id="12" name="Segnaposto testo 4">
            <a:extLst>
              <a:ext uri="{FF2B5EF4-FFF2-40B4-BE49-F238E27FC236}">
                <a16:creationId xmlns:a16="http://schemas.microsoft.com/office/drawing/2014/main" id="{5FAE5C1B-B9A2-A244-9FED-F7CFBCBE646F}"/>
              </a:ext>
            </a:extLst>
          </p:cNvPr>
          <p:cNvSpPr>
            <a:spLocks noGrp="1"/>
          </p:cNvSpPr>
          <p:nvPr>
            <p:ph type="body" sz="quarter" idx="11" hasCustomPrompt="1"/>
          </p:nvPr>
        </p:nvSpPr>
        <p:spPr>
          <a:xfrm>
            <a:off x="494923" y="1320109"/>
            <a:ext cx="2436814" cy="335755"/>
          </a:xfrm>
          <a:prstGeom prst="rect">
            <a:avLst/>
          </a:prstGeom>
        </p:spPr>
        <p:txBody>
          <a:bodyPr anchor="ctr"/>
          <a:lstStyle>
            <a:lvl1pPr marL="0" indent="0">
              <a:buNone/>
              <a:defRPr sz="1400" b="0" i="0">
                <a:solidFill>
                  <a:schemeClr val="bg1"/>
                </a:solidFill>
                <a:latin typeface="+mn-lt"/>
              </a:defRPr>
            </a:lvl1pPr>
          </a:lstStyle>
          <a:p>
            <a:pPr lvl="0"/>
            <a:r>
              <a:rPr lang="it-IT" dirty="0"/>
              <a:t>DATE</a:t>
            </a:r>
          </a:p>
        </p:txBody>
      </p:sp>
      <p:pic>
        <p:nvPicPr>
          <p:cNvPr id="5" name="Imagen 4">
            <a:extLst>
              <a:ext uri="{FF2B5EF4-FFF2-40B4-BE49-F238E27FC236}">
                <a16:creationId xmlns:a16="http://schemas.microsoft.com/office/drawing/2014/main" id="{6EA48F37-4BEB-A6CA-ABF4-E080C3493FC7}"/>
              </a:ext>
            </a:extLst>
          </p:cNvPr>
          <p:cNvPicPr>
            <a:picLocks noChangeAspect="1"/>
          </p:cNvPicPr>
          <p:nvPr userDrawn="1"/>
        </p:nvPicPr>
        <p:blipFill>
          <a:blip r:embed="rId2"/>
          <a:stretch>
            <a:fillRect/>
          </a:stretch>
        </p:blipFill>
        <p:spPr>
          <a:xfrm>
            <a:off x="628650" y="6183290"/>
            <a:ext cx="1171575" cy="238372"/>
          </a:xfrm>
          <a:prstGeom prst="rect">
            <a:avLst/>
          </a:prstGeom>
        </p:spPr>
      </p:pic>
      <p:pic>
        <p:nvPicPr>
          <p:cNvPr id="6" name="Imagen 5">
            <a:extLst>
              <a:ext uri="{FF2B5EF4-FFF2-40B4-BE49-F238E27FC236}">
                <a16:creationId xmlns:a16="http://schemas.microsoft.com/office/drawing/2014/main" id="{DE03666A-A8BE-0EB0-656E-EE1F14D5BE5C}"/>
              </a:ext>
            </a:extLst>
          </p:cNvPr>
          <p:cNvPicPr>
            <a:picLocks noChangeAspect="1"/>
          </p:cNvPicPr>
          <p:nvPr userDrawn="1"/>
        </p:nvPicPr>
        <p:blipFill rotWithShape="1">
          <a:blip r:embed="rId3"/>
          <a:srcRect r="31137" b="51677"/>
          <a:stretch/>
        </p:blipFill>
        <p:spPr>
          <a:xfrm>
            <a:off x="5197444" y="2686031"/>
            <a:ext cx="6994556" cy="4171969"/>
          </a:xfrm>
          <a:prstGeom prst="rect">
            <a:avLst/>
          </a:prstGeom>
        </p:spPr>
      </p:pic>
    </p:spTree>
    <p:extLst>
      <p:ext uri="{BB962C8B-B14F-4D97-AF65-F5344CB8AC3E}">
        <p14:creationId xmlns:p14="http://schemas.microsoft.com/office/powerpoint/2010/main" val="1940769086"/>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225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uota gradiente">
    <p:bg>
      <p:bgPr>
        <a:gradFill flip="none" rotWithShape="1">
          <a:gsLst>
            <a:gs pos="0">
              <a:srgbClr val="295882"/>
            </a:gs>
            <a:gs pos="78000">
              <a:srgbClr val="49A090"/>
            </a:gs>
            <a:gs pos="100000">
              <a:srgbClr val="95B849"/>
            </a:gs>
          </a:gsLst>
          <a:lin ang="18900000" scaled="1"/>
          <a:tileRect/>
        </a:gradFill>
        <a:effectLst/>
      </p:bgPr>
    </p:bg>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DDA43325-7552-F74D-8BE2-72573A09B317}"/>
              </a:ext>
            </a:extLst>
          </p:cNvPr>
          <p:cNvSpPr>
            <a:spLocks noGrp="1"/>
          </p:cNvSpPr>
          <p:nvPr>
            <p:ph type="title" hasCustomPrompt="1"/>
          </p:nvPr>
        </p:nvSpPr>
        <p:spPr>
          <a:xfrm>
            <a:off x="493280" y="457024"/>
            <a:ext cx="7999556" cy="463036"/>
          </a:xfrm>
          <a:prstGeom prst="rect">
            <a:avLst/>
          </a:prstGeom>
        </p:spPr>
        <p:txBody>
          <a:bodyPr anchor="ctr"/>
          <a:lstStyle>
            <a:lvl1pPr marL="11113" indent="-11113" algn="l">
              <a:tabLst/>
              <a:defRPr sz="2800" b="1" i="0">
                <a:solidFill>
                  <a:schemeClr val="bg1"/>
                </a:solidFill>
                <a:latin typeface="+mn-lt"/>
              </a:defRPr>
            </a:lvl1pPr>
          </a:lstStyle>
          <a:p>
            <a:r>
              <a:rPr lang="it-IT" dirty="0" err="1"/>
              <a:t>Add</a:t>
            </a:r>
            <a:r>
              <a:rPr lang="it-IT" dirty="0"/>
              <a:t> </a:t>
            </a:r>
            <a:r>
              <a:rPr lang="it-IT" dirty="0" err="1"/>
              <a:t>title</a:t>
            </a:r>
            <a:endParaRPr lang="it-IT" dirty="0"/>
          </a:p>
        </p:txBody>
      </p:sp>
      <p:sp>
        <p:nvSpPr>
          <p:cNvPr id="9" name="Segnaposto testo 14">
            <a:extLst>
              <a:ext uri="{FF2B5EF4-FFF2-40B4-BE49-F238E27FC236}">
                <a16:creationId xmlns:a16="http://schemas.microsoft.com/office/drawing/2014/main" id="{47B36FA2-E19A-F841-9D2E-2219DB848FFF}"/>
              </a:ext>
            </a:extLst>
          </p:cNvPr>
          <p:cNvSpPr>
            <a:spLocks noGrp="1"/>
          </p:cNvSpPr>
          <p:nvPr>
            <p:ph type="body" sz="quarter" idx="17" hasCustomPrompt="1"/>
          </p:nvPr>
        </p:nvSpPr>
        <p:spPr>
          <a:xfrm>
            <a:off x="493280" y="945492"/>
            <a:ext cx="3435206" cy="273050"/>
          </a:xfrm>
          <a:prstGeom prst="rect">
            <a:avLst/>
          </a:prstGeom>
        </p:spPr>
        <p:txBody>
          <a:bodyPr anchor="ctr"/>
          <a:lstStyle>
            <a:lvl1pPr marL="0" indent="0">
              <a:buNone/>
              <a:defRPr sz="1800">
                <a:solidFill>
                  <a:schemeClr val="bg1"/>
                </a:solidFill>
              </a:defRPr>
            </a:lvl1pPr>
          </a:lstStyle>
          <a:p>
            <a:pPr lvl="0"/>
            <a:r>
              <a:rPr lang="it-IT" dirty="0" err="1"/>
              <a:t>Subtitle</a:t>
            </a:r>
            <a:endParaRPr lang="it-IT" dirty="0"/>
          </a:p>
        </p:txBody>
      </p:sp>
      <p:sp>
        <p:nvSpPr>
          <p:cNvPr id="6" name="Segnaposto numero diapositiva 5">
            <a:extLst>
              <a:ext uri="{FF2B5EF4-FFF2-40B4-BE49-F238E27FC236}">
                <a16:creationId xmlns:a16="http://schemas.microsoft.com/office/drawing/2014/main" id="{2F3422F5-5CB0-994B-B5B0-1CDA61D0FBD2}"/>
              </a:ext>
            </a:extLst>
          </p:cNvPr>
          <p:cNvSpPr>
            <a:spLocks noGrp="1"/>
          </p:cNvSpPr>
          <p:nvPr>
            <p:ph type="sldNum" sz="quarter" idx="18"/>
          </p:nvPr>
        </p:nvSpPr>
        <p:spPr/>
        <p:txBody>
          <a:bodyPr/>
          <a:lstStyle>
            <a:lvl1pPr>
              <a:defRPr>
                <a:solidFill>
                  <a:schemeClr val="bg1"/>
                </a:solidFill>
              </a:defRPr>
            </a:lvl1pPr>
          </a:lstStyle>
          <a:p>
            <a:fld id="{28FF292E-9669-8740-83C5-13596A40C566}" type="slidenum">
              <a:rPr lang="it-IT" smtClean="0"/>
              <a:pPr/>
              <a:t>‹Nr.›</a:t>
            </a:fld>
            <a:endParaRPr lang="it-IT" dirty="0"/>
          </a:p>
        </p:txBody>
      </p:sp>
      <p:pic>
        <p:nvPicPr>
          <p:cNvPr id="7" name="Imagen 6">
            <a:extLst>
              <a:ext uri="{FF2B5EF4-FFF2-40B4-BE49-F238E27FC236}">
                <a16:creationId xmlns:a16="http://schemas.microsoft.com/office/drawing/2014/main" id="{BDD3901C-3DD9-5C56-8ED0-3D4404EC6390}"/>
              </a:ext>
            </a:extLst>
          </p:cNvPr>
          <p:cNvPicPr>
            <a:picLocks noChangeAspect="1"/>
          </p:cNvPicPr>
          <p:nvPr userDrawn="1"/>
        </p:nvPicPr>
        <p:blipFill>
          <a:blip r:embed="rId2">
            <a:lum bright="100000"/>
          </a:blip>
          <a:stretch>
            <a:fillRect/>
          </a:stretch>
        </p:blipFill>
        <p:spPr>
          <a:xfrm>
            <a:off x="10537826" y="6149974"/>
            <a:ext cx="1416184" cy="512237"/>
          </a:xfrm>
          <a:prstGeom prst="rect">
            <a:avLst/>
          </a:prstGeom>
        </p:spPr>
      </p:pic>
    </p:spTree>
    <p:extLst>
      <p:ext uri="{BB962C8B-B14F-4D97-AF65-F5344CB8AC3E}">
        <p14:creationId xmlns:p14="http://schemas.microsoft.com/office/powerpoint/2010/main" val="3603598555"/>
      </p:ext>
    </p:extLst>
  </p:cSld>
  <p:clrMapOvr>
    <a:masterClrMapping/>
  </p:clrMapOvr>
  <p:extLst>
    <p:ext uri="{DCECCB84-F9BA-43D5-87BE-67443E8EF086}">
      <p15:sldGuideLst xmlns:p15="http://schemas.microsoft.com/office/powerpoint/2012/main">
        <p15:guide id="1" orient="horz" pos="777" userDrawn="1">
          <p15:clr>
            <a:srgbClr val="FBAE40"/>
          </p15:clr>
        </p15:guide>
        <p15:guide id="2" orient="horz" pos="9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 solo titol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‹Nr.›</a:t>
            </a:fld>
            <a:endParaRPr lang="it-IT" dirty="0"/>
          </a:p>
        </p:txBody>
      </p:sp>
      <p:sp>
        <p:nvSpPr>
          <p:cNvPr id="15" name="Titolo 14"/>
          <p:cNvSpPr>
            <a:spLocks noGrp="1"/>
          </p:cNvSpPr>
          <p:nvPr userDrawn="1">
            <p:ph type="title"/>
          </p:nvPr>
        </p:nvSpPr>
        <p:spPr/>
        <p:txBody>
          <a:bodyPr/>
          <a:lstStyle/>
          <a:p>
            <a:r>
              <a:rPr lang="it-IT"/>
              <a:t>Fare clic per modificare lo stile del titolo</a:t>
            </a:r>
          </a:p>
        </p:txBody>
      </p:sp>
      <p:sp>
        <p:nvSpPr>
          <p:cNvPr id="2" name="Segnaposto piè di pagina 1"/>
          <p:cNvSpPr>
            <a:spLocks noGrp="1"/>
          </p:cNvSpPr>
          <p:nvPr>
            <p:ph type="ftr" sz="quarter" idx="11"/>
          </p:nvPr>
        </p:nvSpPr>
        <p:spPr/>
        <p:txBody>
          <a:bodyPr/>
          <a:lstStyle/>
          <a:p>
            <a:r>
              <a:rPr lang="it-IT" dirty="0"/>
              <a:t>nome società</a:t>
            </a:r>
          </a:p>
        </p:txBody>
      </p:sp>
    </p:spTree>
    <p:extLst>
      <p:ext uri="{BB962C8B-B14F-4D97-AF65-F5344CB8AC3E}">
        <p14:creationId xmlns:p14="http://schemas.microsoft.com/office/powerpoint/2010/main" val="180105416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testo">
    <p:spTree>
      <p:nvGrpSpPr>
        <p:cNvPr id="1" name=""/>
        <p:cNvGrpSpPr/>
        <p:nvPr/>
      </p:nvGrpSpPr>
      <p:grpSpPr>
        <a:xfrm>
          <a:off x="0" y="0"/>
          <a:ext cx="0" cy="0"/>
          <a:chOff x="0" y="0"/>
          <a:chExt cx="0" cy="0"/>
        </a:xfrm>
      </p:grpSpPr>
      <p:pic>
        <p:nvPicPr>
          <p:cNvPr id="7" name="Immagine 6" descr="stondatur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egnaposto titolo 1"/>
          <p:cNvSpPr>
            <a:spLocks noGrp="1"/>
          </p:cNvSpPr>
          <p:nvPr>
            <p:ph type="title"/>
          </p:nvPr>
        </p:nvSpPr>
        <p:spPr>
          <a:xfrm>
            <a:off x="641246" y="173480"/>
            <a:ext cx="10122551" cy="778099"/>
          </a:xfrm>
          <a:prstGeom prst="rect">
            <a:avLst/>
          </a:prstGeom>
        </p:spPr>
        <p:txBody>
          <a:bodyPr vert="horz" lIns="91440" tIns="45720" rIns="91440" bIns="45720" rtlCol="0" anchor="ctr">
            <a:normAutofit/>
          </a:bodyPr>
          <a:lstStyle>
            <a:lvl1pPr>
              <a:defRPr sz="2400" b="1" i="0"/>
            </a:lvl1pPr>
          </a:lstStyle>
          <a:p>
            <a:r>
              <a:rPr lang="it-IT"/>
              <a:t>Fare clic per modificare stile</a:t>
            </a:r>
          </a:p>
        </p:txBody>
      </p:sp>
      <p:cxnSp>
        <p:nvCxnSpPr>
          <p:cNvPr id="4" name="Connettore 1 3"/>
          <p:cNvCxnSpPr/>
          <p:nvPr userDrawn="1"/>
        </p:nvCxnSpPr>
        <p:spPr>
          <a:xfrm>
            <a:off x="1" y="823675"/>
            <a:ext cx="6003131" cy="6389"/>
          </a:xfrm>
          <a:prstGeom prst="line">
            <a:avLst/>
          </a:prstGeom>
          <a:ln>
            <a:solidFill>
              <a:srgbClr val="FFD500"/>
            </a:solidFill>
          </a:ln>
          <a:effectLst/>
        </p:spPr>
        <p:style>
          <a:lnRef idx="2">
            <a:schemeClr val="accent1"/>
          </a:lnRef>
          <a:fillRef idx="0">
            <a:schemeClr val="accent1"/>
          </a:fillRef>
          <a:effectRef idx="1">
            <a:schemeClr val="accent1"/>
          </a:effectRef>
          <a:fontRef idx="minor">
            <a:schemeClr val="tx1"/>
          </a:fontRef>
        </p:style>
      </p:cxnSp>
      <p:sp>
        <p:nvSpPr>
          <p:cNvPr id="3" name="Segnaposto contenuto 2"/>
          <p:cNvSpPr>
            <a:spLocks noGrp="1"/>
          </p:cNvSpPr>
          <p:nvPr>
            <p:ph sz="quarter" idx="10"/>
          </p:nvPr>
        </p:nvSpPr>
        <p:spPr>
          <a:xfrm>
            <a:off x="641246" y="1602000"/>
            <a:ext cx="10824535" cy="4323600"/>
          </a:xfrm>
        </p:spPr>
        <p:txBody>
          <a:bodyPr/>
          <a:lstStyle>
            <a:lvl1pPr marL="342882" indent="-342882">
              <a:buFont typeface="Wingdings" panose="05000000000000000000" pitchFamily="2" charset="2"/>
              <a:buChar char="§"/>
              <a:defRPr/>
            </a:lvl1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2" name="Immagin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75664" b="16549"/>
          <a:stretch/>
        </p:blipFill>
        <p:spPr>
          <a:xfrm>
            <a:off x="10975913" y="350178"/>
            <a:ext cx="489868" cy="600223"/>
          </a:xfrm>
          <a:prstGeom prst="rect">
            <a:avLst/>
          </a:prstGeom>
        </p:spPr>
      </p:pic>
      <p:sp>
        <p:nvSpPr>
          <p:cNvPr id="2" name="Segnaposto piè di pagina 1"/>
          <p:cNvSpPr>
            <a:spLocks noGrp="1"/>
          </p:cNvSpPr>
          <p:nvPr>
            <p:ph type="ftr" sz="quarter" idx="11"/>
          </p:nvPr>
        </p:nvSpPr>
        <p:spPr/>
        <p:txBody>
          <a:bodyPr/>
          <a:lstStyle/>
          <a:p>
            <a:r>
              <a:rPr lang="it-IT" dirty="0">
                <a:solidFill>
                  <a:prstClr val="black"/>
                </a:solidFill>
              </a:rPr>
              <a:t>versalis</a:t>
            </a:r>
          </a:p>
        </p:txBody>
      </p:sp>
      <p:sp>
        <p:nvSpPr>
          <p:cNvPr id="9" name="Segnaposto numero diapositiva 5"/>
          <p:cNvSpPr>
            <a:spLocks noGrp="1"/>
          </p:cNvSpPr>
          <p:nvPr>
            <p:ph type="sldNum" sz="quarter" idx="4"/>
          </p:nvPr>
        </p:nvSpPr>
        <p:spPr>
          <a:xfrm>
            <a:off x="0" y="6346621"/>
            <a:ext cx="616227" cy="332475"/>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solidFill>
                  <a:prstClr val="black"/>
                </a:solidFill>
              </a:rPr>
              <a:pPr fontAlgn="base">
                <a:spcBef>
                  <a:spcPct val="0"/>
                </a:spcBef>
                <a:spcAft>
                  <a:spcPct val="0"/>
                </a:spcAft>
                <a:defRPr/>
              </a:pPr>
              <a:t>‹Nr.›</a:t>
            </a:fld>
            <a:endParaRPr lang="it-IT">
              <a:solidFill>
                <a:prstClr val="black"/>
              </a:solidFill>
            </a:endParaRPr>
          </a:p>
        </p:txBody>
      </p:sp>
    </p:spTree>
    <p:extLst>
      <p:ext uri="{BB962C8B-B14F-4D97-AF65-F5344CB8AC3E}">
        <p14:creationId xmlns:p14="http://schemas.microsoft.com/office/powerpoint/2010/main" val="42692562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01">
    <p:bg>
      <p:bgPr>
        <a:solidFill>
          <a:schemeClr val="bg1"/>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45F7F2A-2D07-AE4F-B571-C16DA224F184}"/>
              </a:ext>
            </a:extLst>
          </p:cNvPr>
          <p:cNvSpPr/>
          <p:nvPr userDrawn="1"/>
        </p:nvSpPr>
        <p:spPr>
          <a:xfrm>
            <a:off x="0" y="0"/>
            <a:ext cx="6096000" cy="6858000"/>
          </a:xfrm>
          <a:prstGeom prst="rect">
            <a:avLst/>
          </a:prstGeom>
          <a:gradFill flip="none" rotWithShape="1">
            <a:gsLst>
              <a:gs pos="0">
                <a:srgbClr val="295882"/>
              </a:gs>
              <a:gs pos="78000">
                <a:srgbClr val="49A090"/>
              </a:gs>
              <a:gs pos="100000">
                <a:srgbClr val="95B84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testo 8">
            <a:extLst>
              <a:ext uri="{FF2B5EF4-FFF2-40B4-BE49-F238E27FC236}">
                <a16:creationId xmlns:a16="http://schemas.microsoft.com/office/drawing/2014/main" id="{283EF361-9796-2A4A-86EA-C384041F669A}"/>
              </a:ext>
            </a:extLst>
          </p:cNvPr>
          <p:cNvSpPr>
            <a:spLocks noGrp="1"/>
          </p:cNvSpPr>
          <p:nvPr>
            <p:ph type="body" sz="quarter" idx="10" hasCustomPrompt="1"/>
          </p:nvPr>
        </p:nvSpPr>
        <p:spPr>
          <a:xfrm>
            <a:off x="7287648" y="1750114"/>
            <a:ext cx="4223204" cy="450395"/>
          </a:xfrm>
          <a:prstGeom prst="rect">
            <a:avLst/>
          </a:prstGeom>
        </p:spPr>
        <p:txBody>
          <a:bodyPr anchor="ctr"/>
          <a:lstStyle>
            <a:lvl1pPr marL="0" indent="0">
              <a:buNone/>
              <a:defRPr sz="1800" b="1" i="0">
                <a:solidFill>
                  <a:schemeClr val="tx1"/>
                </a:solidFill>
                <a:latin typeface="+mn-lt"/>
              </a:defRPr>
            </a:lvl1pPr>
          </a:lstStyle>
          <a:p>
            <a:pPr lvl="0"/>
            <a:r>
              <a:rPr lang="it-IT" dirty="0" err="1"/>
              <a:t>Add</a:t>
            </a:r>
            <a:r>
              <a:rPr lang="it-IT" dirty="0"/>
              <a:t> text</a:t>
            </a:r>
          </a:p>
        </p:txBody>
      </p:sp>
      <p:sp>
        <p:nvSpPr>
          <p:cNvPr id="13" name="Titolo 12">
            <a:extLst>
              <a:ext uri="{FF2B5EF4-FFF2-40B4-BE49-F238E27FC236}">
                <a16:creationId xmlns:a16="http://schemas.microsoft.com/office/drawing/2014/main" id="{2F00F6D2-2AA0-1146-B47D-D68192975575}"/>
              </a:ext>
            </a:extLst>
          </p:cNvPr>
          <p:cNvSpPr>
            <a:spLocks noGrp="1"/>
          </p:cNvSpPr>
          <p:nvPr>
            <p:ph type="title" hasCustomPrompt="1"/>
          </p:nvPr>
        </p:nvSpPr>
        <p:spPr>
          <a:xfrm>
            <a:off x="774700" y="3222821"/>
            <a:ext cx="4546600" cy="544666"/>
          </a:xfrm>
          <a:prstGeom prst="rect">
            <a:avLst/>
          </a:prstGeom>
        </p:spPr>
        <p:txBody>
          <a:bodyPr anchor="ctr"/>
          <a:lstStyle>
            <a:lvl1pPr algn="ctr">
              <a:defRPr sz="3600" b="1" i="0">
                <a:solidFill>
                  <a:schemeClr val="bg1"/>
                </a:solidFill>
                <a:latin typeface="+mn-lt"/>
              </a:defRPr>
            </a:lvl1pPr>
          </a:lstStyle>
          <a:p>
            <a:r>
              <a:rPr lang="it-IT" dirty="0" err="1"/>
              <a:t>Add</a:t>
            </a:r>
            <a:r>
              <a:rPr lang="it-IT" dirty="0"/>
              <a:t> </a:t>
            </a:r>
            <a:r>
              <a:rPr lang="it-IT" dirty="0" err="1"/>
              <a:t>title</a:t>
            </a:r>
            <a:endParaRPr lang="it-IT" dirty="0"/>
          </a:p>
        </p:txBody>
      </p:sp>
      <p:sp>
        <p:nvSpPr>
          <p:cNvPr id="4" name="Segnaposto testo 3">
            <a:extLst>
              <a:ext uri="{FF2B5EF4-FFF2-40B4-BE49-F238E27FC236}">
                <a16:creationId xmlns:a16="http://schemas.microsoft.com/office/drawing/2014/main" id="{9B689712-F340-3B49-8713-AC5E8B0A26CB}"/>
              </a:ext>
            </a:extLst>
          </p:cNvPr>
          <p:cNvSpPr>
            <a:spLocks noGrp="1"/>
          </p:cNvSpPr>
          <p:nvPr>
            <p:ph type="body" sz="quarter" idx="14" hasCustomPrompt="1"/>
          </p:nvPr>
        </p:nvSpPr>
        <p:spPr>
          <a:xfrm>
            <a:off x="6575425" y="1750116"/>
            <a:ext cx="687044" cy="450394"/>
          </a:xfrm>
          <a:prstGeom prst="rect">
            <a:avLst/>
          </a:prstGeom>
        </p:spPr>
        <p:txBody>
          <a:bodyPr anchor="ctr"/>
          <a:lstStyle>
            <a:lvl1pPr marL="0" indent="0">
              <a:buNone/>
              <a:defRPr b="1">
                <a:gradFill flip="none" rotWithShape="1">
                  <a:gsLst>
                    <a:gs pos="100000">
                      <a:srgbClr val="95B849"/>
                    </a:gs>
                    <a:gs pos="61000">
                      <a:srgbClr val="49A090"/>
                    </a:gs>
                    <a:gs pos="0">
                      <a:srgbClr val="295882"/>
                    </a:gs>
                  </a:gsLst>
                  <a:lin ang="18900000" scaled="1"/>
                  <a:tileRect/>
                </a:gradFill>
              </a:defRPr>
            </a:lvl1pPr>
          </a:lstStyle>
          <a:p>
            <a:pPr lvl="0"/>
            <a:r>
              <a:rPr lang="it-IT" dirty="0"/>
              <a:t>00</a:t>
            </a:r>
          </a:p>
        </p:txBody>
      </p:sp>
      <p:sp>
        <p:nvSpPr>
          <p:cNvPr id="18" name="Segnaposto testo 8">
            <a:extLst>
              <a:ext uri="{FF2B5EF4-FFF2-40B4-BE49-F238E27FC236}">
                <a16:creationId xmlns:a16="http://schemas.microsoft.com/office/drawing/2014/main" id="{CC73D452-6FAD-044F-AAEB-45051BE29166}"/>
              </a:ext>
            </a:extLst>
          </p:cNvPr>
          <p:cNvSpPr>
            <a:spLocks noGrp="1"/>
          </p:cNvSpPr>
          <p:nvPr>
            <p:ph type="body" sz="quarter" idx="15" hasCustomPrompt="1"/>
          </p:nvPr>
        </p:nvSpPr>
        <p:spPr>
          <a:xfrm>
            <a:off x="7287648" y="2510035"/>
            <a:ext cx="4223204" cy="450395"/>
          </a:xfrm>
          <a:prstGeom prst="rect">
            <a:avLst/>
          </a:prstGeom>
        </p:spPr>
        <p:txBody>
          <a:bodyPr anchor="ctr"/>
          <a:lstStyle>
            <a:lvl1pPr marL="0" indent="0">
              <a:buNone/>
              <a:defRPr sz="1800" b="1" i="0">
                <a:solidFill>
                  <a:schemeClr val="tx1"/>
                </a:solidFill>
                <a:latin typeface="+mn-lt"/>
              </a:defRPr>
            </a:lvl1pPr>
          </a:lstStyle>
          <a:p>
            <a:pPr lvl="0"/>
            <a:r>
              <a:rPr lang="it-IT" dirty="0" err="1"/>
              <a:t>Add</a:t>
            </a:r>
            <a:r>
              <a:rPr lang="it-IT" dirty="0"/>
              <a:t> text</a:t>
            </a:r>
          </a:p>
        </p:txBody>
      </p:sp>
      <p:sp>
        <p:nvSpPr>
          <p:cNvPr id="19" name="Segnaposto testo 3">
            <a:extLst>
              <a:ext uri="{FF2B5EF4-FFF2-40B4-BE49-F238E27FC236}">
                <a16:creationId xmlns:a16="http://schemas.microsoft.com/office/drawing/2014/main" id="{F44B896E-961C-B142-8149-86488DFF5580}"/>
              </a:ext>
            </a:extLst>
          </p:cNvPr>
          <p:cNvSpPr>
            <a:spLocks noGrp="1"/>
          </p:cNvSpPr>
          <p:nvPr>
            <p:ph type="body" sz="quarter" idx="16" hasCustomPrompt="1"/>
          </p:nvPr>
        </p:nvSpPr>
        <p:spPr>
          <a:xfrm>
            <a:off x="6575425" y="2510037"/>
            <a:ext cx="687044" cy="450394"/>
          </a:xfrm>
          <a:prstGeom prst="rect">
            <a:avLst/>
          </a:prstGeom>
        </p:spPr>
        <p:txBody>
          <a:bodyPr anchor="ctr"/>
          <a:lstStyle>
            <a:lvl1pPr marL="0" indent="0">
              <a:buNone/>
              <a:defRPr lang="it-IT" sz="2800" b="1" kern="1200" dirty="0" smtClean="0">
                <a:gradFill flip="none" rotWithShape="1">
                  <a:gsLst>
                    <a:gs pos="100000">
                      <a:srgbClr val="95B849"/>
                    </a:gs>
                    <a:gs pos="61000">
                      <a:srgbClr val="49A090"/>
                    </a:gs>
                    <a:gs pos="0">
                      <a:srgbClr val="295882"/>
                    </a:gs>
                  </a:gsLst>
                  <a:lin ang="18900000" scaled="1"/>
                  <a:tileRect/>
                </a:gra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00</a:t>
            </a:r>
          </a:p>
        </p:txBody>
      </p:sp>
      <p:sp>
        <p:nvSpPr>
          <p:cNvPr id="20" name="Segnaposto testo 8">
            <a:extLst>
              <a:ext uri="{FF2B5EF4-FFF2-40B4-BE49-F238E27FC236}">
                <a16:creationId xmlns:a16="http://schemas.microsoft.com/office/drawing/2014/main" id="{5B7E2D76-B9B5-DE42-B839-3E8323B20B8F}"/>
              </a:ext>
            </a:extLst>
          </p:cNvPr>
          <p:cNvSpPr>
            <a:spLocks noGrp="1"/>
          </p:cNvSpPr>
          <p:nvPr>
            <p:ph type="body" sz="quarter" idx="17" hasCustomPrompt="1"/>
          </p:nvPr>
        </p:nvSpPr>
        <p:spPr>
          <a:xfrm>
            <a:off x="7287648" y="3269957"/>
            <a:ext cx="4223204" cy="450395"/>
          </a:xfrm>
          <a:prstGeom prst="rect">
            <a:avLst/>
          </a:prstGeom>
        </p:spPr>
        <p:txBody>
          <a:bodyPr anchor="ctr"/>
          <a:lstStyle>
            <a:lvl1pPr marL="0" indent="0">
              <a:buNone/>
              <a:defRPr sz="1800" b="1" i="0">
                <a:solidFill>
                  <a:schemeClr val="tx1"/>
                </a:solidFill>
                <a:latin typeface="+mn-lt"/>
              </a:defRPr>
            </a:lvl1pPr>
          </a:lstStyle>
          <a:p>
            <a:pPr lvl="0"/>
            <a:r>
              <a:rPr lang="it-IT" dirty="0" err="1"/>
              <a:t>Add</a:t>
            </a:r>
            <a:r>
              <a:rPr lang="it-IT" dirty="0"/>
              <a:t> text</a:t>
            </a:r>
          </a:p>
        </p:txBody>
      </p:sp>
      <p:sp>
        <p:nvSpPr>
          <p:cNvPr id="21" name="Segnaposto testo 3">
            <a:extLst>
              <a:ext uri="{FF2B5EF4-FFF2-40B4-BE49-F238E27FC236}">
                <a16:creationId xmlns:a16="http://schemas.microsoft.com/office/drawing/2014/main" id="{6F74063E-2632-8940-9F12-CCA4C2E6B486}"/>
              </a:ext>
            </a:extLst>
          </p:cNvPr>
          <p:cNvSpPr>
            <a:spLocks noGrp="1"/>
          </p:cNvSpPr>
          <p:nvPr>
            <p:ph type="body" sz="quarter" idx="18" hasCustomPrompt="1"/>
          </p:nvPr>
        </p:nvSpPr>
        <p:spPr>
          <a:xfrm>
            <a:off x="6575425" y="3269959"/>
            <a:ext cx="687044" cy="450394"/>
          </a:xfrm>
          <a:prstGeom prst="rect">
            <a:avLst/>
          </a:prstGeom>
        </p:spPr>
        <p:txBody>
          <a:bodyPr anchor="ctr"/>
          <a:lstStyle>
            <a:lvl1pPr marL="0" indent="0">
              <a:buNone/>
              <a:defRPr lang="it-IT" sz="2800" b="1" kern="1200" dirty="0">
                <a:gradFill flip="none" rotWithShape="1">
                  <a:gsLst>
                    <a:gs pos="100000">
                      <a:srgbClr val="95B849"/>
                    </a:gs>
                    <a:gs pos="61000">
                      <a:srgbClr val="49A090"/>
                    </a:gs>
                    <a:gs pos="0">
                      <a:srgbClr val="295882"/>
                    </a:gs>
                  </a:gsLst>
                  <a:lin ang="18900000" scaled="1"/>
                  <a:tileRect/>
                </a:gra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00</a:t>
            </a:r>
          </a:p>
        </p:txBody>
      </p:sp>
      <p:sp>
        <p:nvSpPr>
          <p:cNvPr id="22" name="Segnaposto testo 8">
            <a:extLst>
              <a:ext uri="{FF2B5EF4-FFF2-40B4-BE49-F238E27FC236}">
                <a16:creationId xmlns:a16="http://schemas.microsoft.com/office/drawing/2014/main" id="{6F64B374-B5F3-2D46-8C09-5B960CEF813A}"/>
              </a:ext>
            </a:extLst>
          </p:cNvPr>
          <p:cNvSpPr>
            <a:spLocks noGrp="1"/>
          </p:cNvSpPr>
          <p:nvPr>
            <p:ph type="body" sz="quarter" idx="19" hasCustomPrompt="1"/>
          </p:nvPr>
        </p:nvSpPr>
        <p:spPr>
          <a:xfrm>
            <a:off x="7287648" y="4029879"/>
            <a:ext cx="4223204" cy="450395"/>
          </a:xfrm>
          <a:prstGeom prst="rect">
            <a:avLst/>
          </a:prstGeom>
        </p:spPr>
        <p:txBody>
          <a:bodyPr anchor="ctr"/>
          <a:lstStyle>
            <a:lvl1pPr marL="0" indent="0">
              <a:buNone/>
              <a:defRPr sz="1800" b="1" i="0">
                <a:solidFill>
                  <a:schemeClr val="tx1"/>
                </a:solidFill>
                <a:latin typeface="+mn-lt"/>
              </a:defRPr>
            </a:lvl1pPr>
          </a:lstStyle>
          <a:p>
            <a:pPr lvl="0"/>
            <a:r>
              <a:rPr lang="it-IT" dirty="0" err="1"/>
              <a:t>Add</a:t>
            </a:r>
            <a:r>
              <a:rPr lang="it-IT" dirty="0"/>
              <a:t> text</a:t>
            </a:r>
          </a:p>
        </p:txBody>
      </p:sp>
      <p:sp>
        <p:nvSpPr>
          <p:cNvPr id="23" name="Segnaposto testo 3">
            <a:extLst>
              <a:ext uri="{FF2B5EF4-FFF2-40B4-BE49-F238E27FC236}">
                <a16:creationId xmlns:a16="http://schemas.microsoft.com/office/drawing/2014/main" id="{4AE34E9A-CCA3-C948-83F9-2296E64A80C4}"/>
              </a:ext>
            </a:extLst>
          </p:cNvPr>
          <p:cNvSpPr>
            <a:spLocks noGrp="1"/>
          </p:cNvSpPr>
          <p:nvPr>
            <p:ph type="body" sz="quarter" idx="20" hasCustomPrompt="1"/>
          </p:nvPr>
        </p:nvSpPr>
        <p:spPr>
          <a:xfrm>
            <a:off x="6575425" y="4029881"/>
            <a:ext cx="687044" cy="450394"/>
          </a:xfrm>
          <a:prstGeom prst="rect">
            <a:avLst/>
          </a:prstGeom>
        </p:spPr>
        <p:txBody>
          <a:bodyPr anchor="ctr"/>
          <a:lstStyle>
            <a:lvl1pPr marL="0" indent="0">
              <a:buNone/>
              <a:defRPr lang="it-IT" sz="2800" b="1" kern="1200" dirty="0">
                <a:gradFill flip="none" rotWithShape="1">
                  <a:gsLst>
                    <a:gs pos="100000">
                      <a:srgbClr val="95B849"/>
                    </a:gs>
                    <a:gs pos="61000">
                      <a:srgbClr val="49A090"/>
                    </a:gs>
                    <a:gs pos="0">
                      <a:srgbClr val="295882"/>
                    </a:gs>
                  </a:gsLst>
                  <a:lin ang="18900000" scaled="1"/>
                  <a:tileRect/>
                </a:gra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00</a:t>
            </a:r>
          </a:p>
        </p:txBody>
      </p:sp>
      <p:sp>
        <p:nvSpPr>
          <p:cNvPr id="29" name="Segnaposto testo 8">
            <a:extLst>
              <a:ext uri="{FF2B5EF4-FFF2-40B4-BE49-F238E27FC236}">
                <a16:creationId xmlns:a16="http://schemas.microsoft.com/office/drawing/2014/main" id="{72728008-D149-7442-98B5-19ACBA40B850}"/>
              </a:ext>
            </a:extLst>
          </p:cNvPr>
          <p:cNvSpPr>
            <a:spLocks noGrp="1"/>
          </p:cNvSpPr>
          <p:nvPr>
            <p:ph type="body" sz="quarter" idx="21" hasCustomPrompt="1"/>
          </p:nvPr>
        </p:nvSpPr>
        <p:spPr>
          <a:xfrm>
            <a:off x="7287648" y="4789801"/>
            <a:ext cx="4223204" cy="450395"/>
          </a:xfrm>
          <a:prstGeom prst="rect">
            <a:avLst/>
          </a:prstGeom>
        </p:spPr>
        <p:txBody>
          <a:bodyPr anchor="ctr"/>
          <a:lstStyle>
            <a:lvl1pPr marL="0" indent="0">
              <a:buNone/>
              <a:defRPr sz="1800" b="1" i="0">
                <a:solidFill>
                  <a:schemeClr val="tx1"/>
                </a:solidFill>
                <a:latin typeface="+mn-lt"/>
              </a:defRPr>
            </a:lvl1pPr>
          </a:lstStyle>
          <a:p>
            <a:pPr lvl="0"/>
            <a:r>
              <a:rPr lang="it-IT" dirty="0" err="1"/>
              <a:t>Add</a:t>
            </a:r>
            <a:r>
              <a:rPr lang="it-IT" dirty="0"/>
              <a:t> text</a:t>
            </a:r>
          </a:p>
        </p:txBody>
      </p:sp>
      <p:sp>
        <p:nvSpPr>
          <p:cNvPr id="30" name="Segnaposto testo 3">
            <a:extLst>
              <a:ext uri="{FF2B5EF4-FFF2-40B4-BE49-F238E27FC236}">
                <a16:creationId xmlns:a16="http://schemas.microsoft.com/office/drawing/2014/main" id="{D31001F4-34E7-5D45-B501-0F3452219A9A}"/>
              </a:ext>
            </a:extLst>
          </p:cNvPr>
          <p:cNvSpPr>
            <a:spLocks noGrp="1"/>
          </p:cNvSpPr>
          <p:nvPr>
            <p:ph type="body" sz="quarter" idx="22" hasCustomPrompt="1"/>
          </p:nvPr>
        </p:nvSpPr>
        <p:spPr>
          <a:xfrm>
            <a:off x="6575425" y="4789803"/>
            <a:ext cx="687044" cy="450394"/>
          </a:xfrm>
          <a:prstGeom prst="rect">
            <a:avLst/>
          </a:prstGeom>
        </p:spPr>
        <p:txBody>
          <a:bodyPr anchor="ctr"/>
          <a:lstStyle>
            <a:lvl1pPr marL="0" indent="0">
              <a:buNone/>
              <a:defRPr lang="it-IT" sz="2800" b="1" kern="1200" dirty="0">
                <a:gradFill flip="none" rotWithShape="1">
                  <a:gsLst>
                    <a:gs pos="100000">
                      <a:srgbClr val="95B849"/>
                    </a:gs>
                    <a:gs pos="61000">
                      <a:srgbClr val="49A090"/>
                    </a:gs>
                    <a:gs pos="0">
                      <a:srgbClr val="295882"/>
                    </a:gs>
                  </a:gsLst>
                  <a:lin ang="18900000" scaled="1"/>
                  <a:tileRect/>
                </a:gradFill>
                <a:latin typeface="+mn-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00</a:t>
            </a:r>
          </a:p>
        </p:txBody>
      </p:sp>
      <p:sp>
        <p:nvSpPr>
          <p:cNvPr id="2" name="Segnaposto numero diapositiva 1">
            <a:extLst>
              <a:ext uri="{FF2B5EF4-FFF2-40B4-BE49-F238E27FC236}">
                <a16:creationId xmlns:a16="http://schemas.microsoft.com/office/drawing/2014/main" id="{E8A4A46A-C1BB-0B43-88B9-5ACD19FA1309}"/>
              </a:ext>
            </a:extLst>
          </p:cNvPr>
          <p:cNvSpPr>
            <a:spLocks noGrp="1"/>
          </p:cNvSpPr>
          <p:nvPr>
            <p:ph type="sldNum" sz="quarter" idx="23"/>
          </p:nvPr>
        </p:nvSpPr>
        <p:spPr/>
        <p:txBody>
          <a:bodyPr/>
          <a:lstStyle>
            <a:lvl1pPr>
              <a:defRPr>
                <a:solidFill>
                  <a:schemeClr val="bg1"/>
                </a:solidFill>
              </a:defRPr>
            </a:lvl1pPr>
          </a:lstStyle>
          <a:p>
            <a:fld id="{28FF292E-9669-8740-83C5-13596A40C566}" type="slidenum">
              <a:rPr lang="it-IT" smtClean="0"/>
              <a:pPr/>
              <a:t>‹Nr.›</a:t>
            </a:fld>
            <a:endParaRPr lang="it-IT" dirty="0"/>
          </a:p>
        </p:txBody>
      </p:sp>
    </p:spTree>
    <p:extLst>
      <p:ext uri="{BB962C8B-B14F-4D97-AF65-F5344CB8AC3E}">
        <p14:creationId xmlns:p14="http://schemas.microsoft.com/office/powerpoint/2010/main" val="4019462595"/>
      </p:ext>
    </p:extLst>
  </p:cSld>
  <p:clrMapOvr>
    <a:masterClrMapping/>
  </p:clrMapOvr>
  <p:extLst>
    <p:ext uri="{DCECCB84-F9BA-43D5-87BE-67443E8EF086}">
      <p15:sldGuideLst xmlns:p15="http://schemas.microsoft.com/office/powerpoint/2012/main">
        <p15:guide id="1" orient="horz" pos="2364" userDrawn="1">
          <p15:clr>
            <a:srgbClr val="FBAE40"/>
          </p15:clr>
        </p15:guide>
        <p15:guide id="2" orient="horz" pos="2024" userDrawn="1">
          <p15:clr>
            <a:srgbClr val="FBAE40"/>
          </p15:clr>
        </p15:guide>
        <p15:guide id="3" orient="horz" pos="686" userDrawn="1">
          <p15:clr>
            <a:srgbClr val="FBAE40"/>
          </p15:clr>
        </p15:guide>
        <p15:guide id="4" orient="horz" pos="3634" userDrawn="1">
          <p15:clr>
            <a:srgbClr val="FBAE40"/>
          </p15:clr>
        </p15:guide>
        <p15:guide id="5"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02">
    <p:bg>
      <p:bgPr>
        <a:solidFill>
          <a:schemeClr val="bg1"/>
        </a:solidFill>
        <a:effectLst/>
      </p:bgPr>
    </p:bg>
    <p:spTree>
      <p:nvGrpSpPr>
        <p:cNvPr id="1" name=""/>
        <p:cNvGrpSpPr/>
        <p:nvPr/>
      </p:nvGrpSpPr>
      <p:grpSpPr>
        <a:xfrm>
          <a:off x="0" y="0"/>
          <a:ext cx="0" cy="0"/>
          <a:chOff x="0" y="0"/>
          <a:chExt cx="0" cy="0"/>
        </a:xfrm>
      </p:grpSpPr>
      <p:sp>
        <p:nvSpPr>
          <p:cNvPr id="9" name="Segnaposto testo 8">
            <a:extLst>
              <a:ext uri="{FF2B5EF4-FFF2-40B4-BE49-F238E27FC236}">
                <a16:creationId xmlns:a16="http://schemas.microsoft.com/office/drawing/2014/main" id="{283EF361-9796-2A4A-86EA-C384041F669A}"/>
              </a:ext>
            </a:extLst>
          </p:cNvPr>
          <p:cNvSpPr>
            <a:spLocks noGrp="1"/>
          </p:cNvSpPr>
          <p:nvPr>
            <p:ph type="body" sz="quarter" idx="10" hasCustomPrompt="1"/>
          </p:nvPr>
        </p:nvSpPr>
        <p:spPr>
          <a:xfrm>
            <a:off x="2010509" y="1350608"/>
            <a:ext cx="8620883" cy="450395"/>
          </a:xfrm>
          <a:prstGeom prst="rect">
            <a:avLst/>
          </a:prstGeom>
        </p:spPr>
        <p:txBody>
          <a:bodyPr anchor="ctr"/>
          <a:lstStyle>
            <a:lvl1pPr marL="0" indent="0">
              <a:buNone/>
              <a:defRPr sz="1600" b="0" i="0">
                <a:latin typeface="+mn-lt"/>
              </a:defRPr>
            </a:lvl1pPr>
          </a:lstStyle>
          <a:p>
            <a:pPr lvl="0"/>
            <a:r>
              <a:rPr lang="it-IT" dirty="0" err="1"/>
              <a:t>Add</a:t>
            </a:r>
            <a:r>
              <a:rPr lang="it-IT" dirty="0"/>
              <a:t> text</a:t>
            </a:r>
          </a:p>
        </p:txBody>
      </p:sp>
      <p:sp>
        <p:nvSpPr>
          <p:cNvPr id="5" name="Segnaposto testo 4">
            <a:extLst>
              <a:ext uri="{FF2B5EF4-FFF2-40B4-BE49-F238E27FC236}">
                <a16:creationId xmlns:a16="http://schemas.microsoft.com/office/drawing/2014/main" id="{2063B193-56F5-E642-8115-D0D40A7845C0}"/>
              </a:ext>
            </a:extLst>
          </p:cNvPr>
          <p:cNvSpPr>
            <a:spLocks noGrp="1"/>
          </p:cNvSpPr>
          <p:nvPr>
            <p:ph type="body" sz="quarter" idx="11" hasCustomPrompt="1"/>
          </p:nvPr>
        </p:nvSpPr>
        <p:spPr>
          <a:xfrm>
            <a:off x="1262070" y="1301373"/>
            <a:ext cx="548865" cy="548865"/>
          </a:xfrm>
          <a:prstGeom prst="ellipse">
            <a:avLst/>
          </a:prstGeom>
          <a:gradFill>
            <a:gsLst>
              <a:gs pos="100000">
                <a:srgbClr val="95B849"/>
              </a:gs>
              <a:gs pos="61000">
                <a:srgbClr val="49A090"/>
              </a:gs>
              <a:gs pos="1000">
                <a:srgbClr val="295882"/>
              </a:gs>
            </a:gsLst>
            <a:lin ang="18900000" scaled="1"/>
          </a:gradFill>
        </p:spPr>
        <p:txBody>
          <a:bodyPr anchor="ctr"/>
          <a:lstStyle>
            <a:lvl1pPr>
              <a:defRPr lang="it-IT" sz="1400" b="1" dirty="0">
                <a:solidFill>
                  <a:schemeClr val="bg1"/>
                </a:solidFill>
              </a:defRPr>
            </a:lvl1pPr>
          </a:lstStyle>
          <a:p>
            <a:pPr marL="0" lvl="0" indent="0" algn="ctr">
              <a:buNone/>
            </a:pPr>
            <a:r>
              <a:rPr lang="it-IT" dirty="0"/>
              <a:t>00</a:t>
            </a:r>
          </a:p>
        </p:txBody>
      </p:sp>
      <p:sp>
        <p:nvSpPr>
          <p:cNvPr id="18" name="Titolo 1">
            <a:extLst>
              <a:ext uri="{FF2B5EF4-FFF2-40B4-BE49-F238E27FC236}">
                <a16:creationId xmlns:a16="http://schemas.microsoft.com/office/drawing/2014/main" id="{C77F5639-EBCD-BA40-8BF4-16E73AECAF4D}"/>
              </a:ext>
            </a:extLst>
          </p:cNvPr>
          <p:cNvSpPr>
            <a:spLocks noGrp="1"/>
          </p:cNvSpPr>
          <p:nvPr>
            <p:ph type="title" hasCustomPrompt="1"/>
          </p:nvPr>
        </p:nvSpPr>
        <p:spPr>
          <a:xfrm>
            <a:off x="493280" y="457024"/>
            <a:ext cx="7999556" cy="463036"/>
          </a:xfrm>
          <a:prstGeom prst="rect">
            <a:avLst/>
          </a:prstGeom>
        </p:spPr>
        <p:txBody>
          <a:bodyPr anchor="ctr"/>
          <a:lstStyle>
            <a:lvl1pPr algn="l">
              <a:defRPr sz="2800" b="1" i="0">
                <a:solidFill>
                  <a:schemeClr val="tx1"/>
                </a:solidFill>
                <a:latin typeface="+mn-lt"/>
              </a:defRPr>
            </a:lvl1pPr>
          </a:lstStyle>
          <a:p>
            <a:r>
              <a:rPr lang="it-IT" dirty="0" err="1"/>
              <a:t>Add</a:t>
            </a:r>
            <a:r>
              <a:rPr lang="it-IT" dirty="0"/>
              <a:t> </a:t>
            </a:r>
            <a:r>
              <a:rPr lang="it-IT" dirty="0" err="1"/>
              <a:t>title</a:t>
            </a:r>
            <a:endParaRPr lang="it-IT" dirty="0"/>
          </a:p>
        </p:txBody>
      </p:sp>
      <p:sp>
        <p:nvSpPr>
          <p:cNvPr id="3" name="Segnaposto numero diapositiva 2">
            <a:extLst>
              <a:ext uri="{FF2B5EF4-FFF2-40B4-BE49-F238E27FC236}">
                <a16:creationId xmlns:a16="http://schemas.microsoft.com/office/drawing/2014/main" id="{7C5F0B9C-892A-0141-BFD0-2005C3354828}"/>
              </a:ext>
            </a:extLst>
          </p:cNvPr>
          <p:cNvSpPr>
            <a:spLocks noGrp="1"/>
          </p:cNvSpPr>
          <p:nvPr>
            <p:ph type="sldNum" sz="quarter" idx="18"/>
          </p:nvPr>
        </p:nvSpPr>
        <p:spPr/>
        <p:txBody>
          <a:bodyPr/>
          <a:lstStyle/>
          <a:p>
            <a:fld id="{28FF292E-9669-8740-83C5-13596A40C566}" type="slidenum">
              <a:rPr lang="it-IT" smtClean="0"/>
              <a:pPr/>
              <a:t>‹Nr.›</a:t>
            </a:fld>
            <a:endParaRPr lang="it-IT"/>
          </a:p>
        </p:txBody>
      </p:sp>
      <p:sp>
        <p:nvSpPr>
          <p:cNvPr id="30" name="Segnaposto testo 8">
            <a:extLst>
              <a:ext uri="{FF2B5EF4-FFF2-40B4-BE49-F238E27FC236}">
                <a16:creationId xmlns:a16="http://schemas.microsoft.com/office/drawing/2014/main" id="{F90B02F0-ED39-3743-97EF-B6D7FF81B9C5}"/>
              </a:ext>
            </a:extLst>
          </p:cNvPr>
          <p:cNvSpPr>
            <a:spLocks noGrp="1"/>
          </p:cNvSpPr>
          <p:nvPr>
            <p:ph type="body" sz="quarter" idx="19" hasCustomPrompt="1"/>
          </p:nvPr>
        </p:nvSpPr>
        <p:spPr>
          <a:xfrm>
            <a:off x="2010509" y="1999181"/>
            <a:ext cx="8620883" cy="450395"/>
          </a:xfrm>
          <a:prstGeom prst="rect">
            <a:avLst/>
          </a:prstGeom>
        </p:spPr>
        <p:txBody>
          <a:bodyPr anchor="ctr"/>
          <a:lstStyle>
            <a:lvl1pPr marL="0" indent="0">
              <a:buNone/>
              <a:defRPr sz="1600" b="0" i="0">
                <a:latin typeface="+mn-lt"/>
              </a:defRPr>
            </a:lvl1pPr>
          </a:lstStyle>
          <a:p>
            <a:pPr lvl="0"/>
            <a:r>
              <a:rPr lang="it-IT" dirty="0" err="1"/>
              <a:t>Add</a:t>
            </a:r>
            <a:r>
              <a:rPr lang="it-IT" dirty="0"/>
              <a:t> text</a:t>
            </a:r>
          </a:p>
        </p:txBody>
      </p:sp>
      <p:sp>
        <p:nvSpPr>
          <p:cNvPr id="31" name="Segnaposto testo 4">
            <a:extLst>
              <a:ext uri="{FF2B5EF4-FFF2-40B4-BE49-F238E27FC236}">
                <a16:creationId xmlns:a16="http://schemas.microsoft.com/office/drawing/2014/main" id="{E57D7AD1-052B-834F-8813-C71DA791A44A}"/>
              </a:ext>
            </a:extLst>
          </p:cNvPr>
          <p:cNvSpPr>
            <a:spLocks noGrp="1"/>
          </p:cNvSpPr>
          <p:nvPr>
            <p:ph type="body" sz="quarter" idx="20" hasCustomPrompt="1"/>
          </p:nvPr>
        </p:nvSpPr>
        <p:spPr>
          <a:xfrm>
            <a:off x="1262070" y="1949946"/>
            <a:ext cx="548865" cy="548865"/>
          </a:xfrm>
          <a:prstGeom prst="ellipse">
            <a:avLst/>
          </a:prstGeom>
          <a:gradFill>
            <a:gsLst>
              <a:gs pos="100000">
                <a:srgbClr val="95B849"/>
              </a:gs>
              <a:gs pos="61000">
                <a:srgbClr val="49A090"/>
              </a:gs>
              <a:gs pos="1000">
                <a:srgbClr val="295882"/>
              </a:gs>
            </a:gsLst>
            <a:lin ang="18900000" scaled="1"/>
          </a:gradFill>
        </p:spPr>
        <p:txBody>
          <a:bodyPr anchor="ctr"/>
          <a:lstStyle>
            <a:lvl1pPr>
              <a:defRPr lang="it-IT" sz="1400" b="1" dirty="0">
                <a:solidFill>
                  <a:schemeClr val="bg1"/>
                </a:solidFill>
              </a:defRPr>
            </a:lvl1pPr>
          </a:lstStyle>
          <a:p>
            <a:pPr marL="0" lvl="0" indent="0" algn="ctr">
              <a:buNone/>
            </a:pPr>
            <a:r>
              <a:rPr lang="it-IT" dirty="0"/>
              <a:t>00</a:t>
            </a:r>
          </a:p>
        </p:txBody>
      </p:sp>
      <p:sp>
        <p:nvSpPr>
          <p:cNvPr id="32" name="Segnaposto testo 8">
            <a:extLst>
              <a:ext uri="{FF2B5EF4-FFF2-40B4-BE49-F238E27FC236}">
                <a16:creationId xmlns:a16="http://schemas.microsoft.com/office/drawing/2014/main" id="{8851986F-7825-9C48-B60C-F05A0C424645}"/>
              </a:ext>
            </a:extLst>
          </p:cNvPr>
          <p:cNvSpPr>
            <a:spLocks noGrp="1"/>
          </p:cNvSpPr>
          <p:nvPr>
            <p:ph type="body" sz="quarter" idx="21" hasCustomPrompt="1"/>
          </p:nvPr>
        </p:nvSpPr>
        <p:spPr>
          <a:xfrm>
            <a:off x="2010509" y="2646714"/>
            <a:ext cx="8620883" cy="450395"/>
          </a:xfrm>
          <a:prstGeom prst="rect">
            <a:avLst/>
          </a:prstGeom>
        </p:spPr>
        <p:txBody>
          <a:bodyPr anchor="ctr"/>
          <a:lstStyle>
            <a:lvl1pPr marL="0" indent="0">
              <a:buNone/>
              <a:defRPr sz="1600" b="0" i="0">
                <a:latin typeface="+mn-lt"/>
              </a:defRPr>
            </a:lvl1pPr>
          </a:lstStyle>
          <a:p>
            <a:pPr lvl="0"/>
            <a:r>
              <a:rPr lang="it-IT" dirty="0" err="1"/>
              <a:t>Add</a:t>
            </a:r>
            <a:r>
              <a:rPr lang="it-IT" dirty="0"/>
              <a:t> text</a:t>
            </a:r>
          </a:p>
        </p:txBody>
      </p:sp>
      <p:sp>
        <p:nvSpPr>
          <p:cNvPr id="33" name="Segnaposto testo 4">
            <a:extLst>
              <a:ext uri="{FF2B5EF4-FFF2-40B4-BE49-F238E27FC236}">
                <a16:creationId xmlns:a16="http://schemas.microsoft.com/office/drawing/2014/main" id="{FEE298FB-008B-6944-9114-0115A1CCDC94}"/>
              </a:ext>
            </a:extLst>
          </p:cNvPr>
          <p:cNvSpPr>
            <a:spLocks noGrp="1"/>
          </p:cNvSpPr>
          <p:nvPr>
            <p:ph type="body" sz="quarter" idx="22" hasCustomPrompt="1"/>
          </p:nvPr>
        </p:nvSpPr>
        <p:spPr>
          <a:xfrm>
            <a:off x="1262070" y="2597479"/>
            <a:ext cx="548865" cy="548865"/>
          </a:xfrm>
          <a:prstGeom prst="ellipse">
            <a:avLst/>
          </a:prstGeom>
          <a:gradFill>
            <a:gsLst>
              <a:gs pos="100000">
                <a:srgbClr val="95B849"/>
              </a:gs>
              <a:gs pos="61000">
                <a:srgbClr val="49A090"/>
              </a:gs>
              <a:gs pos="1000">
                <a:srgbClr val="295882"/>
              </a:gs>
            </a:gsLst>
            <a:lin ang="18900000" scaled="1"/>
          </a:gradFill>
        </p:spPr>
        <p:txBody>
          <a:bodyPr anchor="ctr"/>
          <a:lstStyle>
            <a:lvl1pPr>
              <a:defRPr lang="it-IT" sz="1400" b="1" dirty="0">
                <a:solidFill>
                  <a:schemeClr val="bg1"/>
                </a:solidFill>
              </a:defRPr>
            </a:lvl1pPr>
          </a:lstStyle>
          <a:p>
            <a:pPr marL="0" lvl="0" indent="0" algn="ctr">
              <a:buNone/>
            </a:pPr>
            <a:r>
              <a:rPr lang="it-IT" dirty="0"/>
              <a:t>00</a:t>
            </a:r>
          </a:p>
        </p:txBody>
      </p:sp>
      <p:sp>
        <p:nvSpPr>
          <p:cNvPr id="34" name="Segnaposto testo 8">
            <a:extLst>
              <a:ext uri="{FF2B5EF4-FFF2-40B4-BE49-F238E27FC236}">
                <a16:creationId xmlns:a16="http://schemas.microsoft.com/office/drawing/2014/main" id="{2CF8E544-28F9-2145-A248-1931283A9AC9}"/>
              </a:ext>
            </a:extLst>
          </p:cNvPr>
          <p:cNvSpPr>
            <a:spLocks noGrp="1"/>
          </p:cNvSpPr>
          <p:nvPr>
            <p:ph type="body" sz="quarter" idx="23" hasCustomPrompt="1"/>
          </p:nvPr>
        </p:nvSpPr>
        <p:spPr>
          <a:xfrm>
            <a:off x="2010509" y="3294247"/>
            <a:ext cx="8620883" cy="450395"/>
          </a:xfrm>
          <a:prstGeom prst="rect">
            <a:avLst/>
          </a:prstGeom>
        </p:spPr>
        <p:txBody>
          <a:bodyPr anchor="ctr"/>
          <a:lstStyle>
            <a:lvl1pPr marL="0" indent="0">
              <a:buNone/>
              <a:defRPr sz="1600" b="0" i="0">
                <a:latin typeface="+mn-lt"/>
              </a:defRPr>
            </a:lvl1pPr>
          </a:lstStyle>
          <a:p>
            <a:pPr lvl="0"/>
            <a:r>
              <a:rPr lang="it-IT" dirty="0" err="1"/>
              <a:t>Add</a:t>
            </a:r>
            <a:r>
              <a:rPr lang="it-IT" dirty="0"/>
              <a:t> text</a:t>
            </a:r>
          </a:p>
        </p:txBody>
      </p:sp>
      <p:sp>
        <p:nvSpPr>
          <p:cNvPr id="35" name="Segnaposto testo 4">
            <a:extLst>
              <a:ext uri="{FF2B5EF4-FFF2-40B4-BE49-F238E27FC236}">
                <a16:creationId xmlns:a16="http://schemas.microsoft.com/office/drawing/2014/main" id="{94A766E7-8A56-7148-9BBC-71F5E6F1C460}"/>
              </a:ext>
            </a:extLst>
          </p:cNvPr>
          <p:cNvSpPr>
            <a:spLocks noGrp="1"/>
          </p:cNvSpPr>
          <p:nvPr>
            <p:ph type="body" sz="quarter" idx="24" hasCustomPrompt="1"/>
          </p:nvPr>
        </p:nvSpPr>
        <p:spPr>
          <a:xfrm>
            <a:off x="1262070" y="3245012"/>
            <a:ext cx="548865" cy="548865"/>
          </a:xfrm>
          <a:prstGeom prst="ellipse">
            <a:avLst/>
          </a:prstGeom>
          <a:gradFill>
            <a:gsLst>
              <a:gs pos="100000">
                <a:srgbClr val="95B849"/>
              </a:gs>
              <a:gs pos="61000">
                <a:srgbClr val="49A090"/>
              </a:gs>
              <a:gs pos="1000">
                <a:srgbClr val="295882"/>
              </a:gs>
            </a:gsLst>
            <a:lin ang="18900000" scaled="1"/>
          </a:gradFill>
        </p:spPr>
        <p:txBody>
          <a:bodyPr anchor="ctr"/>
          <a:lstStyle>
            <a:lvl1pPr>
              <a:defRPr lang="it-IT" sz="1400" b="1" dirty="0">
                <a:solidFill>
                  <a:schemeClr val="bg1"/>
                </a:solidFill>
              </a:defRPr>
            </a:lvl1pPr>
          </a:lstStyle>
          <a:p>
            <a:pPr marL="0" lvl="0" indent="0" algn="ctr">
              <a:buNone/>
            </a:pPr>
            <a:r>
              <a:rPr lang="it-IT" dirty="0"/>
              <a:t>00</a:t>
            </a:r>
          </a:p>
        </p:txBody>
      </p:sp>
      <p:sp>
        <p:nvSpPr>
          <p:cNvPr id="36" name="Segnaposto testo 8">
            <a:extLst>
              <a:ext uri="{FF2B5EF4-FFF2-40B4-BE49-F238E27FC236}">
                <a16:creationId xmlns:a16="http://schemas.microsoft.com/office/drawing/2014/main" id="{C2C1BE97-4C67-1743-96E8-797EC270BDB3}"/>
              </a:ext>
            </a:extLst>
          </p:cNvPr>
          <p:cNvSpPr>
            <a:spLocks noGrp="1"/>
          </p:cNvSpPr>
          <p:nvPr>
            <p:ph type="body" sz="quarter" idx="25" hasCustomPrompt="1"/>
          </p:nvPr>
        </p:nvSpPr>
        <p:spPr>
          <a:xfrm>
            <a:off x="2010509" y="3941780"/>
            <a:ext cx="8620883" cy="450395"/>
          </a:xfrm>
          <a:prstGeom prst="rect">
            <a:avLst/>
          </a:prstGeom>
        </p:spPr>
        <p:txBody>
          <a:bodyPr anchor="ctr"/>
          <a:lstStyle>
            <a:lvl1pPr marL="0" indent="0">
              <a:buNone/>
              <a:defRPr sz="1600" b="0" i="0">
                <a:latin typeface="+mn-lt"/>
              </a:defRPr>
            </a:lvl1pPr>
          </a:lstStyle>
          <a:p>
            <a:pPr lvl="0"/>
            <a:r>
              <a:rPr lang="it-IT" dirty="0" err="1"/>
              <a:t>Add</a:t>
            </a:r>
            <a:r>
              <a:rPr lang="it-IT" dirty="0"/>
              <a:t> text</a:t>
            </a:r>
          </a:p>
        </p:txBody>
      </p:sp>
      <p:sp>
        <p:nvSpPr>
          <p:cNvPr id="37" name="Segnaposto testo 4">
            <a:extLst>
              <a:ext uri="{FF2B5EF4-FFF2-40B4-BE49-F238E27FC236}">
                <a16:creationId xmlns:a16="http://schemas.microsoft.com/office/drawing/2014/main" id="{77D25C71-EE7A-6149-8258-656CA963C066}"/>
              </a:ext>
            </a:extLst>
          </p:cNvPr>
          <p:cNvSpPr>
            <a:spLocks noGrp="1"/>
          </p:cNvSpPr>
          <p:nvPr>
            <p:ph type="body" sz="quarter" idx="26" hasCustomPrompt="1"/>
          </p:nvPr>
        </p:nvSpPr>
        <p:spPr>
          <a:xfrm>
            <a:off x="1262070" y="3892545"/>
            <a:ext cx="548865" cy="548865"/>
          </a:xfrm>
          <a:prstGeom prst="ellipse">
            <a:avLst/>
          </a:prstGeom>
          <a:gradFill>
            <a:gsLst>
              <a:gs pos="100000">
                <a:srgbClr val="95B849"/>
              </a:gs>
              <a:gs pos="61000">
                <a:srgbClr val="49A090"/>
              </a:gs>
              <a:gs pos="1000">
                <a:srgbClr val="295882"/>
              </a:gs>
            </a:gsLst>
            <a:lin ang="18900000" scaled="1"/>
          </a:gradFill>
        </p:spPr>
        <p:txBody>
          <a:bodyPr anchor="ctr"/>
          <a:lstStyle>
            <a:lvl1pPr>
              <a:defRPr lang="it-IT" sz="1400" b="1" dirty="0">
                <a:solidFill>
                  <a:schemeClr val="bg1"/>
                </a:solidFill>
              </a:defRPr>
            </a:lvl1pPr>
          </a:lstStyle>
          <a:p>
            <a:pPr marL="0" lvl="0" indent="0" algn="ctr">
              <a:buNone/>
            </a:pPr>
            <a:r>
              <a:rPr lang="it-IT" dirty="0"/>
              <a:t>00</a:t>
            </a:r>
          </a:p>
        </p:txBody>
      </p:sp>
      <p:sp>
        <p:nvSpPr>
          <p:cNvPr id="38" name="Segnaposto testo 8">
            <a:extLst>
              <a:ext uri="{FF2B5EF4-FFF2-40B4-BE49-F238E27FC236}">
                <a16:creationId xmlns:a16="http://schemas.microsoft.com/office/drawing/2014/main" id="{FEB64C43-C653-1F46-B6E3-59BB526EBC5E}"/>
              </a:ext>
            </a:extLst>
          </p:cNvPr>
          <p:cNvSpPr>
            <a:spLocks noGrp="1"/>
          </p:cNvSpPr>
          <p:nvPr>
            <p:ph type="body" sz="quarter" idx="27" hasCustomPrompt="1"/>
          </p:nvPr>
        </p:nvSpPr>
        <p:spPr>
          <a:xfrm>
            <a:off x="2010509" y="4589313"/>
            <a:ext cx="8620883" cy="450395"/>
          </a:xfrm>
          <a:prstGeom prst="rect">
            <a:avLst/>
          </a:prstGeom>
        </p:spPr>
        <p:txBody>
          <a:bodyPr anchor="ctr"/>
          <a:lstStyle>
            <a:lvl1pPr marL="0" indent="0">
              <a:buNone/>
              <a:defRPr sz="1600" b="0" i="0">
                <a:latin typeface="+mn-lt"/>
              </a:defRPr>
            </a:lvl1pPr>
          </a:lstStyle>
          <a:p>
            <a:pPr lvl="0"/>
            <a:r>
              <a:rPr lang="it-IT" dirty="0" err="1"/>
              <a:t>Add</a:t>
            </a:r>
            <a:r>
              <a:rPr lang="it-IT" dirty="0"/>
              <a:t> text</a:t>
            </a:r>
          </a:p>
        </p:txBody>
      </p:sp>
      <p:sp>
        <p:nvSpPr>
          <p:cNvPr id="39" name="Segnaposto testo 4">
            <a:extLst>
              <a:ext uri="{FF2B5EF4-FFF2-40B4-BE49-F238E27FC236}">
                <a16:creationId xmlns:a16="http://schemas.microsoft.com/office/drawing/2014/main" id="{0D4A866B-C92B-3B49-9264-700E9F194C51}"/>
              </a:ext>
            </a:extLst>
          </p:cNvPr>
          <p:cNvSpPr>
            <a:spLocks noGrp="1"/>
          </p:cNvSpPr>
          <p:nvPr>
            <p:ph type="body" sz="quarter" idx="28" hasCustomPrompt="1"/>
          </p:nvPr>
        </p:nvSpPr>
        <p:spPr>
          <a:xfrm>
            <a:off x="1262070" y="4540078"/>
            <a:ext cx="548865" cy="548865"/>
          </a:xfrm>
          <a:prstGeom prst="ellipse">
            <a:avLst/>
          </a:prstGeom>
          <a:gradFill>
            <a:gsLst>
              <a:gs pos="100000">
                <a:srgbClr val="95B849"/>
              </a:gs>
              <a:gs pos="61000">
                <a:srgbClr val="49A090"/>
              </a:gs>
              <a:gs pos="1000">
                <a:srgbClr val="295882"/>
              </a:gs>
            </a:gsLst>
            <a:lin ang="18900000" scaled="1"/>
          </a:gradFill>
        </p:spPr>
        <p:txBody>
          <a:bodyPr anchor="ctr"/>
          <a:lstStyle>
            <a:lvl1pPr>
              <a:defRPr lang="it-IT" sz="1400" b="1" dirty="0">
                <a:solidFill>
                  <a:schemeClr val="bg1"/>
                </a:solidFill>
              </a:defRPr>
            </a:lvl1pPr>
          </a:lstStyle>
          <a:p>
            <a:pPr marL="0" lvl="0" indent="0" algn="ctr">
              <a:buNone/>
            </a:pPr>
            <a:r>
              <a:rPr lang="it-IT" dirty="0"/>
              <a:t>00</a:t>
            </a:r>
          </a:p>
        </p:txBody>
      </p:sp>
      <p:sp>
        <p:nvSpPr>
          <p:cNvPr id="40" name="Segnaposto testo 8">
            <a:extLst>
              <a:ext uri="{FF2B5EF4-FFF2-40B4-BE49-F238E27FC236}">
                <a16:creationId xmlns:a16="http://schemas.microsoft.com/office/drawing/2014/main" id="{C2353CF0-9B93-F446-AD7C-136475FC4840}"/>
              </a:ext>
            </a:extLst>
          </p:cNvPr>
          <p:cNvSpPr>
            <a:spLocks noGrp="1"/>
          </p:cNvSpPr>
          <p:nvPr>
            <p:ph type="body" sz="quarter" idx="29" hasCustomPrompt="1"/>
          </p:nvPr>
        </p:nvSpPr>
        <p:spPr>
          <a:xfrm>
            <a:off x="2010509" y="5236846"/>
            <a:ext cx="8620883" cy="450395"/>
          </a:xfrm>
          <a:prstGeom prst="rect">
            <a:avLst/>
          </a:prstGeom>
        </p:spPr>
        <p:txBody>
          <a:bodyPr anchor="ctr"/>
          <a:lstStyle>
            <a:lvl1pPr marL="0" indent="0">
              <a:buNone/>
              <a:defRPr sz="1600" b="0" i="0">
                <a:latin typeface="+mn-lt"/>
              </a:defRPr>
            </a:lvl1pPr>
          </a:lstStyle>
          <a:p>
            <a:pPr lvl="0"/>
            <a:r>
              <a:rPr lang="it-IT" dirty="0" err="1"/>
              <a:t>Add</a:t>
            </a:r>
            <a:r>
              <a:rPr lang="it-IT" dirty="0"/>
              <a:t> text</a:t>
            </a:r>
          </a:p>
        </p:txBody>
      </p:sp>
      <p:sp>
        <p:nvSpPr>
          <p:cNvPr id="41" name="Segnaposto testo 4">
            <a:extLst>
              <a:ext uri="{FF2B5EF4-FFF2-40B4-BE49-F238E27FC236}">
                <a16:creationId xmlns:a16="http://schemas.microsoft.com/office/drawing/2014/main" id="{79366CCA-4186-6244-A1E4-941B7E61873E}"/>
              </a:ext>
            </a:extLst>
          </p:cNvPr>
          <p:cNvSpPr>
            <a:spLocks noGrp="1"/>
          </p:cNvSpPr>
          <p:nvPr>
            <p:ph type="body" sz="quarter" idx="30" hasCustomPrompt="1"/>
          </p:nvPr>
        </p:nvSpPr>
        <p:spPr>
          <a:xfrm>
            <a:off x="1262070" y="5187611"/>
            <a:ext cx="548865" cy="548865"/>
          </a:xfrm>
          <a:prstGeom prst="ellipse">
            <a:avLst/>
          </a:prstGeom>
          <a:gradFill>
            <a:gsLst>
              <a:gs pos="100000">
                <a:srgbClr val="95B849"/>
              </a:gs>
              <a:gs pos="61000">
                <a:srgbClr val="49A090"/>
              </a:gs>
              <a:gs pos="1000">
                <a:srgbClr val="295882"/>
              </a:gs>
            </a:gsLst>
            <a:lin ang="18900000" scaled="1"/>
          </a:gradFill>
        </p:spPr>
        <p:txBody>
          <a:bodyPr anchor="ctr"/>
          <a:lstStyle>
            <a:lvl1pPr marL="0" indent="0" algn="ctr">
              <a:buNone/>
              <a:defRPr sz="1400" b="1">
                <a:solidFill>
                  <a:schemeClr val="bg1"/>
                </a:solidFill>
              </a:defRPr>
            </a:lvl1pPr>
          </a:lstStyle>
          <a:p>
            <a:pPr lvl="0"/>
            <a:r>
              <a:rPr lang="it-IT" dirty="0"/>
              <a:t>00</a:t>
            </a:r>
          </a:p>
        </p:txBody>
      </p:sp>
    </p:spTree>
    <p:extLst>
      <p:ext uri="{BB962C8B-B14F-4D97-AF65-F5344CB8AC3E}">
        <p14:creationId xmlns:p14="http://schemas.microsoft.com/office/powerpoint/2010/main" val="509050742"/>
      </p:ext>
    </p:extLst>
  </p:cSld>
  <p:clrMapOvr>
    <a:masterClrMapping/>
  </p:clrMapOvr>
  <p:extLst>
    <p:ext uri="{DCECCB84-F9BA-43D5-87BE-67443E8EF086}">
      <p15:sldGuideLst xmlns:p15="http://schemas.microsoft.com/office/powerpoint/2012/main">
        <p15:guide id="1" orient="horz" pos="79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paratore">
    <p:bg>
      <p:bgPr>
        <a:gradFill flip="none" rotWithShape="1">
          <a:gsLst>
            <a:gs pos="0">
              <a:srgbClr val="295882"/>
            </a:gs>
            <a:gs pos="78000">
              <a:srgbClr val="49A090"/>
            </a:gs>
            <a:gs pos="100000">
              <a:srgbClr val="95B849"/>
            </a:gs>
          </a:gsLst>
          <a:lin ang="18900000" scaled="1"/>
          <a:tileRect/>
        </a:gradFill>
        <a:effectLst/>
      </p:bgPr>
    </p:bg>
    <p:spTree>
      <p:nvGrpSpPr>
        <p:cNvPr id="1" name=""/>
        <p:cNvGrpSpPr/>
        <p:nvPr/>
      </p:nvGrpSpPr>
      <p:grpSpPr>
        <a:xfrm>
          <a:off x="0" y="0"/>
          <a:ext cx="0" cy="0"/>
          <a:chOff x="0" y="0"/>
          <a:chExt cx="0" cy="0"/>
        </a:xfrm>
      </p:grpSpPr>
      <p:sp>
        <p:nvSpPr>
          <p:cNvPr id="9" name="Segnaposto testo 8">
            <a:extLst>
              <a:ext uri="{FF2B5EF4-FFF2-40B4-BE49-F238E27FC236}">
                <a16:creationId xmlns:a16="http://schemas.microsoft.com/office/drawing/2014/main" id="{9DDD22B5-180C-F84C-9C09-6F8CB340CD3D}"/>
              </a:ext>
            </a:extLst>
          </p:cNvPr>
          <p:cNvSpPr>
            <a:spLocks noGrp="1"/>
          </p:cNvSpPr>
          <p:nvPr>
            <p:ph type="body" sz="quarter" idx="10" hasCustomPrompt="1"/>
          </p:nvPr>
        </p:nvSpPr>
        <p:spPr>
          <a:xfrm>
            <a:off x="1206968" y="3218712"/>
            <a:ext cx="6235824" cy="1353277"/>
          </a:xfrm>
          <a:prstGeom prst="rect">
            <a:avLst/>
          </a:prstGeom>
        </p:spPr>
        <p:txBody>
          <a:bodyPr/>
          <a:lstStyle>
            <a:lvl1pPr marL="0" indent="0">
              <a:buNone/>
              <a:defRPr sz="3600" b="1" i="0">
                <a:solidFill>
                  <a:schemeClr val="bg1"/>
                </a:solidFill>
                <a:latin typeface="+mn-lt"/>
              </a:defRPr>
            </a:lvl1pPr>
          </a:lstStyle>
          <a:p>
            <a:pPr lvl="0"/>
            <a:r>
              <a:rPr lang="it-IT" dirty="0" err="1"/>
              <a:t>Add</a:t>
            </a:r>
            <a:r>
              <a:rPr lang="it-IT" dirty="0"/>
              <a:t> </a:t>
            </a:r>
            <a:r>
              <a:rPr lang="it-IT" dirty="0" err="1"/>
              <a:t>title</a:t>
            </a:r>
            <a:endParaRPr lang="it-IT" dirty="0"/>
          </a:p>
        </p:txBody>
      </p:sp>
      <p:sp>
        <p:nvSpPr>
          <p:cNvPr id="3" name="Segnaposto testo 2">
            <a:extLst>
              <a:ext uri="{FF2B5EF4-FFF2-40B4-BE49-F238E27FC236}">
                <a16:creationId xmlns:a16="http://schemas.microsoft.com/office/drawing/2014/main" id="{5F2E9AE6-B285-E24D-BDF1-34CDA1173A39}"/>
              </a:ext>
            </a:extLst>
          </p:cNvPr>
          <p:cNvSpPr>
            <a:spLocks noGrp="1"/>
          </p:cNvSpPr>
          <p:nvPr>
            <p:ph type="body" sz="quarter" idx="11" hasCustomPrompt="1"/>
          </p:nvPr>
        </p:nvSpPr>
        <p:spPr>
          <a:xfrm>
            <a:off x="1206967" y="1937064"/>
            <a:ext cx="1124109" cy="665475"/>
          </a:xfrm>
          <a:prstGeom prst="rect">
            <a:avLst/>
          </a:prstGeom>
        </p:spPr>
        <p:txBody>
          <a:bodyPr/>
          <a:lstStyle>
            <a:lvl1pPr marL="0" indent="0">
              <a:buNone/>
              <a:defRPr sz="4800" b="1" i="0">
                <a:ln>
                  <a:noFill/>
                </a:ln>
                <a:solidFill>
                  <a:schemeClr val="bg1"/>
                </a:solidFill>
                <a:latin typeface="+mn-lt"/>
              </a:defRPr>
            </a:lvl1pPr>
          </a:lstStyle>
          <a:p>
            <a:pPr lvl="0"/>
            <a:r>
              <a:rPr lang="it-IT" dirty="0"/>
              <a:t>00</a:t>
            </a:r>
          </a:p>
        </p:txBody>
      </p:sp>
      <p:cxnSp>
        <p:nvCxnSpPr>
          <p:cNvPr id="5" name="Connettore 1 4">
            <a:extLst>
              <a:ext uri="{FF2B5EF4-FFF2-40B4-BE49-F238E27FC236}">
                <a16:creationId xmlns:a16="http://schemas.microsoft.com/office/drawing/2014/main" id="{E2A25A83-EA5A-824D-BC97-038844C29084}"/>
              </a:ext>
            </a:extLst>
          </p:cNvPr>
          <p:cNvCxnSpPr/>
          <p:nvPr userDrawn="1"/>
        </p:nvCxnSpPr>
        <p:spPr>
          <a:xfrm>
            <a:off x="1206967" y="2910625"/>
            <a:ext cx="11241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F77ECA15-A817-B84E-8B83-9AC1B7D3B7EF}"/>
              </a:ext>
            </a:extLst>
          </p:cNvPr>
          <p:cNvSpPr>
            <a:spLocks noGrp="1"/>
          </p:cNvSpPr>
          <p:nvPr>
            <p:ph type="sldNum" sz="quarter" idx="12"/>
          </p:nvPr>
        </p:nvSpPr>
        <p:spPr/>
        <p:txBody>
          <a:bodyPr/>
          <a:lstStyle>
            <a:lvl1pPr>
              <a:defRPr>
                <a:solidFill>
                  <a:schemeClr val="bg1"/>
                </a:solidFill>
              </a:defRPr>
            </a:lvl1pPr>
          </a:lstStyle>
          <a:p>
            <a:fld id="{28FF292E-9669-8740-83C5-13596A40C566}" type="slidenum">
              <a:rPr lang="it-IT" smtClean="0"/>
              <a:pPr/>
              <a:t>‹Nr.›</a:t>
            </a:fld>
            <a:endParaRPr lang="it-IT"/>
          </a:p>
        </p:txBody>
      </p:sp>
      <p:pic>
        <p:nvPicPr>
          <p:cNvPr id="7" name="Imagen 6">
            <a:extLst>
              <a:ext uri="{FF2B5EF4-FFF2-40B4-BE49-F238E27FC236}">
                <a16:creationId xmlns:a16="http://schemas.microsoft.com/office/drawing/2014/main" id="{CE10A554-5ABF-D806-3289-8A8F00944AD1}"/>
              </a:ext>
            </a:extLst>
          </p:cNvPr>
          <p:cNvPicPr>
            <a:picLocks noChangeAspect="1"/>
          </p:cNvPicPr>
          <p:nvPr userDrawn="1"/>
        </p:nvPicPr>
        <p:blipFill>
          <a:blip r:embed="rId2">
            <a:lum bright="100000"/>
          </a:blip>
          <a:stretch>
            <a:fillRect/>
          </a:stretch>
        </p:blipFill>
        <p:spPr>
          <a:xfrm>
            <a:off x="10537826" y="6149974"/>
            <a:ext cx="1416184" cy="512237"/>
          </a:xfrm>
          <a:prstGeom prst="rect">
            <a:avLst/>
          </a:prstGeom>
        </p:spPr>
      </p:pic>
    </p:spTree>
    <p:extLst>
      <p:ext uri="{BB962C8B-B14F-4D97-AF65-F5344CB8AC3E}">
        <p14:creationId xmlns:p14="http://schemas.microsoft.com/office/powerpoint/2010/main" val="429045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sto">
    <p:spTree>
      <p:nvGrpSpPr>
        <p:cNvPr id="1" name=""/>
        <p:cNvGrpSpPr/>
        <p:nvPr/>
      </p:nvGrpSpPr>
      <p:grpSpPr>
        <a:xfrm>
          <a:off x="0" y="0"/>
          <a:ext cx="0" cy="0"/>
          <a:chOff x="0" y="0"/>
          <a:chExt cx="0" cy="0"/>
        </a:xfrm>
      </p:grpSpPr>
      <p:sp>
        <p:nvSpPr>
          <p:cNvPr id="10" name="Segnaposto testo 5">
            <a:extLst>
              <a:ext uri="{FF2B5EF4-FFF2-40B4-BE49-F238E27FC236}">
                <a16:creationId xmlns:a16="http://schemas.microsoft.com/office/drawing/2014/main" id="{CAEEE22C-675B-F242-9F34-746BF9159FDD}"/>
              </a:ext>
            </a:extLst>
          </p:cNvPr>
          <p:cNvSpPr>
            <a:spLocks noGrp="1"/>
          </p:cNvSpPr>
          <p:nvPr>
            <p:ph type="body" sz="quarter" idx="11" hasCustomPrompt="1"/>
          </p:nvPr>
        </p:nvSpPr>
        <p:spPr>
          <a:xfrm>
            <a:off x="493280" y="1568627"/>
            <a:ext cx="11233150" cy="4264683"/>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49A090"/>
              </a:buClr>
              <a:buSzTx/>
              <a:buFont typeface="Arial" panose="020B0604020202020204" pitchFamily="34" charset="0"/>
              <a:buChar char="•"/>
              <a:tabLst/>
              <a:defRPr sz="1600" b="0" i="0">
                <a:latin typeface="+mn-lt"/>
              </a:defRPr>
            </a:lvl1pPr>
          </a:lstStyle>
          <a:p>
            <a:pPr lvl="0"/>
            <a:r>
              <a:rPr lang="it-IT" dirty="0" err="1"/>
              <a:t>Add</a:t>
            </a:r>
            <a:r>
              <a:rPr lang="it-IT" dirty="0"/>
              <a:t> </a:t>
            </a:r>
            <a:r>
              <a:rPr lang="it-IT" dirty="0" err="1"/>
              <a:t>title</a:t>
            </a:r>
            <a:endParaRPr lang="it-IT" dirty="0"/>
          </a:p>
          <a:p>
            <a:pPr lvl="0"/>
            <a:r>
              <a:rPr lang="it-IT" dirty="0" err="1"/>
              <a:t>Add</a:t>
            </a:r>
            <a:r>
              <a:rPr lang="it-IT" dirty="0"/>
              <a:t> </a:t>
            </a:r>
            <a:r>
              <a:rPr lang="it-IT" dirty="0" err="1"/>
              <a:t>title</a:t>
            </a:r>
            <a:endParaRPr lang="it-IT" dirty="0"/>
          </a:p>
          <a:p>
            <a:pPr lvl="0"/>
            <a:r>
              <a:rPr lang="it-IT" dirty="0" err="1"/>
              <a:t>Add</a:t>
            </a:r>
            <a:r>
              <a:rPr lang="it-IT" dirty="0"/>
              <a:t> </a:t>
            </a:r>
            <a:r>
              <a:rPr lang="it-IT" dirty="0" err="1"/>
              <a:t>title</a:t>
            </a:r>
            <a:endParaRPr lang="it-IT" dirty="0"/>
          </a:p>
          <a:p>
            <a:pPr lvl="0"/>
            <a:r>
              <a:rPr lang="it-IT" dirty="0" err="1"/>
              <a:t>Add</a:t>
            </a:r>
            <a:r>
              <a:rPr lang="it-IT" dirty="0"/>
              <a:t> </a:t>
            </a:r>
            <a:r>
              <a:rPr lang="it-IT" dirty="0" err="1"/>
              <a:t>title</a:t>
            </a:r>
            <a:endParaRPr lang="it-IT" dirty="0"/>
          </a:p>
          <a:p>
            <a:pPr marL="285750" marR="0" lvl="0" indent="-285750" algn="l" defTabSz="914400" rtl="0" eaLnBrk="1" fontAlgn="auto" latinLnBrk="0" hangingPunct="1">
              <a:lnSpc>
                <a:spcPct val="90000"/>
              </a:lnSpc>
              <a:spcBef>
                <a:spcPts val="1000"/>
              </a:spcBef>
              <a:spcAft>
                <a:spcPts val="0"/>
              </a:spcAft>
              <a:buClr>
                <a:srgbClr val="49A090"/>
              </a:buClr>
              <a:buSzTx/>
              <a:buFont typeface="Arial" panose="020B0604020202020204" pitchFamily="34" charset="0"/>
              <a:buChar char="•"/>
              <a:tabLst/>
              <a:defRPr/>
            </a:pPr>
            <a:r>
              <a:rPr lang="it-IT" dirty="0" err="1"/>
              <a:t>Add</a:t>
            </a:r>
            <a:r>
              <a:rPr lang="it-IT" dirty="0"/>
              <a:t> </a:t>
            </a:r>
            <a:r>
              <a:rPr lang="it-IT" dirty="0" err="1"/>
              <a:t>title</a:t>
            </a:r>
            <a:endParaRPr lang="it-IT" dirty="0"/>
          </a:p>
          <a:p>
            <a:pPr lvl="0"/>
            <a:endParaRPr lang="it-IT" dirty="0"/>
          </a:p>
        </p:txBody>
      </p:sp>
      <p:sp>
        <p:nvSpPr>
          <p:cNvPr id="12" name="Segnaposto numero diapositiva 11">
            <a:extLst>
              <a:ext uri="{FF2B5EF4-FFF2-40B4-BE49-F238E27FC236}">
                <a16:creationId xmlns:a16="http://schemas.microsoft.com/office/drawing/2014/main" id="{814750F6-EAE2-8B45-BE29-CAB7B8CE290A}"/>
              </a:ext>
            </a:extLst>
          </p:cNvPr>
          <p:cNvSpPr>
            <a:spLocks noGrp="1"/>
          </p:cNvSpPr>
          <p:nvPr>
            <p:ph type="sldNum" sz="quarter" idx="18"/>
          </p:nvPr>
        </p:nvSpPr>
        <p:spPr/>
        <p:txBody>
          <a:bodyPr/>
          <a:lstStyle/>
          <a:p>
            <a:fld id="{28FF292E-9669-8740-83C5-13596A40C566}" type="slidenum">
              <a:rPr lang="it-IT" smtClean="0"/>
              <a:pPr/>
              <a:t>‹Nr.›</a:t>
            </a:fld>
            <a:endParaRPr lang="it-IT"/>
          </a:p>
        </p:txBody>
      </p:sp>
      <p:sp>
        <p:nvSpPr>
          <p:cNvPr id="13" name="Titolo 1">
            <a:extLst>
              <a:ext uri="{FF2B5EF4-FFF2-40B4-BE49-F238E27FC236}">
                <a16:creationId xmlns:a16="http://schemas.microsoft.com/office/drawing/2014/main" id="{0AA5C25D-38CF-C647-83C8-9865491A6337}"/>
              </a:ext>
            </a:extLst>
          </p:cNvPr>
          <p:cNvSpPr>
            <a:spLocks noGrp="1"/>
          </p:cNvSpPr>
          <p:nvPr>
            <p:ph type="title" hasCustomPrompt="1"/>
          </p:nvPr>
        </p:nvSpPr>
        <p:spPr>
          <a:xfrm>
            <a:off x="493280" y="457024"/>
            <a:ext cx="7999556" cy="463036"/>
          </a:xfrm>
          <a:prstGeom prst="rect">
            <a:avLst/>
          </a:prstGeom>
        </p:spPr>
        <p:txBody>
          <a:bodyPr anchor="ctr"/>
          <a:lstStyle>
            <a:lvl1pPr algn="l">
              <a:defRPr sz="2800" b="1" i="0">
                <a:latin typeface="+mn-lt"/>
              </a:defRPr>
            </a:lvl1pPr>
          </a:lstStyle>
          <a:p>
            <a:r>
              <a:rPr lang="it-IT" dirty="0" err="1"/>
              <a:t>Add</a:t>
            </a:r>
            <a:r>
              <a:rPr lang="it-IT" dirty="0"/>
              <a:t> </a:t>
            </a:r>
            <a:r>
              <a:rPr lang="it-IT" dirty="0" err="1"/>
              <a:t>title</a:t>
            </a:r>
            <a:endParaRPr lang="it-IT" dirty="0"/>
          </a:p>
        </p:txBody>
      </p:sp>
      <p:sp>
        <p:nvSpPr>
          <p:cNvPr id="14" name="Segnaposto testo 14">
            <a:extLst>
              <a:ext uri="{FF2B5EF4-FFF2-40B4-BE49-F238E27FC236}">
                <a16:creationId xmlns:a16="http://schemas.microsoft.com/office/drawing/2014/main" id="{71CCF888-0EF9-C04E-BAE7-89D62594BD30}"/>
              </a:ext>
            </a:extLst>
          </p:cNvPr>
          <p:cNvSpPr>
            <a:spLocks noGrp="1"/>
          </p:cNvSpPr>
          <p:nvPr>
            <p:ph type="body" sz="quarter" idx="17" hasCustomPrompt="1"/>
          </p:nvPr>
        </p:nvSpPr>
        <p:spPr>
          <a:xfrm>
            <a:off x="493280" y="945492"/>
            <a:ext cx="3435206" cy="273050"/>
          </a:xfrm>
          <a:prstGeom prst="rect">
            <a:avLst/>
          </a:prstGeom>
        </p:spPr>
        <p:txBody>
          <a:bodyPr anchor="ctr"/>
          <a:lstStyle>
            <a:lvl1pPr marL="0" indent="0">
              <a:buNone/>
              <a:defRPr sz="1800">
                <a:solidFill>
                  <a:srgbClr val="236093"/>
                </a:solidFill>
              </a:defRPr>
            </a:lvl1pPr>
          </a:lstStyle>
          <a:p>
            <a:pPr lvl="0"/>
            <a:r>
              <a:rPr lang="it-IT" dirty="0" err="1"/>
              <a:t>Subtitle</a:t>
            </a:r>
            <a:endParaRPr lang="it-IT" dirty="0"/>
          </a:p>
        </p:txBody>
      </p:sp>
    </p:spTree>
    <p:extLst>
      <p:ext uri="{BB962C8B-B14F-4D97-AF65-F5344CB8AC3E}">
        <p14:creationId xmlns:p14="http://schemas.microsoft.com/office/powerpoint/2010/main" val="3687421306"/>
      </p:ext>
    </p:extLst>
  </p:cSld>
  <p:clrMapOvr>
    <a:masterClrMapping/>
  </p:clrMapOvr>
  <p:extLst>
    <p:ext uri="{DCECCB84-F9BA-43D5-87BE-67443E8EF086}">
      <p15:sldGuideLst xmlns:p15="http://schemas.microsoft.com/office/powerpoint/2012/main">
        <p15:guide id="1" orient="horz" pos="777" userDrawn="1">
          <p15:clr>
            <a:srgbClr val="FBAE40"/>
          </p15:clr>
        </p15:guide>
        <p15:guide id="2" orient="horz" pos="9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occhi">
    <p:bg>
      <p:bgPr>
        <a:solidFill>
          <a:schemeClr val="bg1"/>
        </a:solidFill>
        <a:effectLst/>
      </p:bgPr>
    </p:bg>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D895ABDD-EAF8-1048-922F-50E2395D5CE1}"/>
              </a:ext>
            </a:extLst>
          </p:cNvPr>
          <p:cNvSpPr>
            <a:spLocks noGrp="1"/>
          </p:cNvSpPr>
          <p:nvPr>
            <p:ph sz="quarter" idx="10" hasCustomPrompt="1"/>
          </p:nvPr>
        </p:nvSpPr>
        <p:spPr>
          <a:xfrm>
            <a:off x="493280" y="1565407"/>
            <a:ext cx="5318584" cy="3432441"/>
          </a:xfrm>
          <a:prstGeom prst="rect">
            <a:avLst/>
          </a:prstGeom>
        </p:spPr>
        <p:txBody>
          <a:bodyPr/>
          <a:lstStyle>
            <a:lvl1pPr marL="0" indent="0">
              <a:buNone/>
              <a:defRPr sz="1800"/>
            </a:lvl1pPr>
          </a:lstStyle>
          <a:p>
            <a:pPr lvl="0"/>
            <a:r>
              <a:rPr lang="it-IT" dirty="0" err="1"/>
              <a:t>Insert</a:t>
            </a:r>
            <a:r>
              <a:rPr lang="it-IT" dirty="0"/>
              <a:t> </a:t>
            </a:r>
            <a:r>
              <a:rPr lang="it-IT" dirty="0" err="1"/>
              <a:t>content</a:t>
            </a:r>
            <a:endParaRPr lang="it-IT" dirty="0"/>
          </a:p>
        </p:txBody>
      </p:sp>
      <p:sp>
        <p:nvSpPr>
          <p:cNvPr id="6" name="Segnaposto testo 5">
            <a:extLst>
              <a:ext uri="{FF2B5EF4-FFF2-40B4-BE49-F238E27FC236}">
                <a16:creationId xmlns:a16="http://schemas.microsoft.com/office/drawing/2014/main" id="{416E7252-9224-0943-BFA9-6E0664B7A7F3}"/>
              </a:ext>
            </a:extLst>
          </p:cNvPr>
          <p:cNvSpPr>
            <a:spLocks noGrp="1"/>
          </p:cNvSpPr>
          <p:nvPr>
            <p:ph type="body" sz="quarter" idx="11" hasCustomPrompt="1"/>
          </p:nvPr>
        </p:nvSpPr>
        <p:spPr>
          <a:xfrm>
            <a:off x="493281" y="5263116"/>
            <a:ext cx="5318583" cy="664584"/>
          </a:xfrm>
          <a:prstGeom prst="rect">
            <a:avLst/>
          </a:prstGeom>
        </p:spPr>
        <p:txBody>
          <a:bodyPr/>
          <a:lstStyle>
            <a:lvl1pPr marL="0" indent="0">
              <a:buNone/>
              <a:defRPr sz="1400" b="0" i="0">
                <a:solidFill>
                  <a:schemeClr val="tx1"/>
                </a:solidFill>
                <a:latin typeface="+mn-lt"/>
              </a:defRPr>
            </a:lvl1pPr>
          </a:lstStyle>
          <a:p>
            <a:pPr lvl="0"/>
            <a:r>
              <a:rPr lang="it-IT" dirty="0" err="1"/>
              <a:t>Add</a:t>
            </a:r>
            <a:r>
              <a:rPr lang="it-IT" dirty="0"/>
              <a:t> text</a:t>
            </a:r>
          </a:p>
        </p:txBody>
      </p:sp>
      <p:sp>
        <p:nvSpPr>
          <p:cNvPr id="8" name="Titolo 1">
            <a:extLst>
              <a:ext uri="{FF2B5EF4-FFF2-40B4-BE49-F238E27FC236}">
                <a16:creationId xmlns:a16="http://schemas.microsoft.com/office/drawing/2014/main" id="{590C61F9-6C8E-7E4F-BCE7-9B83F351DD01}"/>
              </a:ext>
            </a:extLst>
          </p:cNvPr>
          <p:cNvSpPr>
            <a:spLocks noGrp="1"/>
          </p:cNvSpPr>
          <p:nvPr>
            <p:ph type="title" hasCustomPrompt="1"/>
          </p:nvPr>
        </p:nvSpPr>
        <p:spPr>
          <a:xfrm>
            <a:off x="493280" y="457024"/>
            <a:ext cx="7999556" cy="463036"/>
          </a:xfrm>
          <a:prstGeom prst="rect">
            <a:avLst/>
          </a:prstGeom>
        </p:spPr>
        <p:txBody>
          <a:bodyPr anchor="ctr"/>
          <a:lstStyle>
            <a:lvl1pPr algn="l">
              <a:defRPr sz="2800" b="1" i="0">
                <a:solidFill>
                  <a:schemeClr val="tx1"/>
                </a:solidFill>
                <a:latin typeface="+mn-lt"/>
              </a:defRPr>
            </a:lvl1pPr>
          </a:lstStyle>
          <a:p>
            <a:r>
              <a:rPr lang="it-IT" dirty="0" err="1"/>
              <a:t>Add</a:t>
            </a:r>
            <a:r>
              <a:rPr lang="it-IT" dirty="0"/>
              <a:t> </a:t>
            </a:r>
            <a:r>
              <a:rPr lang="it-IT" dirty="0" err="1"/>
              <a:t>title</a:t>
            </a:r>
            <a:endParaRPr lang="it-IT" dirty="0"/>
          </a:p>
        </p:txBody>
      </p:sp>
      <p:sp>
        <p:nvSpPr>
          <p:cNvPr id="15" name="Segnaposto testo 14">
            <a:extLst>
              <a:ext uri="{FF2B5EF4-FFF2-40B4-BE49-F238E27FC236}">
                <a16:creationId xmlns:a16="http://schemas.microsoft.com/office/drawing/2014/main" id="{3DE8601F-60B3-154D-A2D3-A163C159C7B0}"/>
              </a:ext>
            </a:extLst>
          </p:cNvPr>
          <p:cNvSpPr>
            <a:spLocks noGrp="1"/>
          </p:cNvSpPr>
          <p:nvPr>
            <p:ph type="body" sz="quarter" idx="17" hasCustomPrompt="1"/>
          </p:nvPr>
        </p:nvSpPr>
        <p:spPr>
          <a:xfrm>
            <a:off x="493280" y="945492"/>
            <a:ext cx="3435206" cy="273050"/>
          </a:xfrm>
          <a:prstGeom prst="rect">
            <a:avLst/>
          </a:prstGeom>
        </p:spPr>
        <p:txBody>
          <a:bodyPr anchor="ctr"/>
          <a:lstStyle>
            <a:lvl1pPr marL="0" indent="0">
              <a:buNone/>
              <a:defRPr sz="1800">
                <a:solidFill>
                  <a:srgbClr val="236093"/>
                </a:solidFill>
              </a:defRPr>
            </a:lvl1pPr>
          </a:lstStyle>
          <a:p>
            <a:pPr lvl="0"/>
            <a:r>
              <a:rPr lang="it-IT" dirty="0" err="1"/>
              <a:t>Subtitle</a:t>
            </a:r>
            <a:endParaRPr lang="it-IT" dirty="0"/>
          </a:p>
        </p:txBody>
      </p:sp>
      <p:sp>
        <p:nvSpPr>
          <p:cNvPr id="18" name="Segnaposto contenuto 3">
            <a:extLst>
              <a:ext uri="{FF2B5EF4-FFF2-40B4-BE49-F238E27FC236}">
                <a16:creationId xmlns:a16="http://schemas.microsoft.com/office/drawing/2014/main" id="{568BF5B0-C420-4C46-B70D-64EC09BF781D}"/>
              </a:ext>
            </a:extLst>
          </p:cNvPr>
          <p:cNvSpPr>
            <a:spLocks noGrp="1"/>
          </p:cNvSpPr>
          <p:nvPr>
            <p:ph sz="quarter" idx="18" hasCustomPrompt="1"/>
          </p:nvPr>
        </p:nvSpPr>
        <p:spPr>
          <a:xfrm>
            <a:off x="6393029" y="1565407"/>
            <a:ext cx="5318584" cy="3432441"/>
          </a:xfrm>
          <a:prstGeom prst="rect">
            <a:avLst/>
          </a:prstGeom>
        </p:spPr>
        <p:txBody>
          <a:bodyPr/>
          <a:lstStyle>
            <a:lvl1pPr marL="0" indent="0">
              <a:buNone/>
              <a:defRPr sz="1800"/>
            </a:lvl1pPr>
          </a:lstStyle>
          <a:p>
            <a:pPr lvl="0"/>
            <a:r>
              <a:rPr lang="it-IT" dirty="0" err="1"/>
              <a:t>Insert</a:t>
            </a:r>
            <a:r>
              <a:rPr lang="it-IT" dirty="0"/>
              <a:t> </a:t>
            </a:r>
            <a:r>
              <a:rPr lang="it-IT" dirty="0" err="1"/>
              <a:t>content</a:t>
            </a:r>
            <a:endParaRPr lang="it-IT" dirty="0"/>
          </a:p>
        </p:txBody>
      </p:sp>
      <p:sp>
        <p:nvSpPr>
          <p:cNvPr id="19" name="Segnaposto testo 5">
            <a:extLst>
              <a:ext uri="{FF2B5EF4-FFF2-40B4-BE49-F238E27FC236}">
                <a16:creationId xmlns:a16="http://schemas.microsoft.com/office/drawing/2014/main" id="{DEA31B86-59A4-A34C-85ED-BE2516C68E7A}"/>
              </a:ext>
            </a:extLst>
          </p:cNvPr>
          <p:cNvSpPr>
            <a:spLocks noGrp="1"/>
          </p:cNvSpPr>
          <p:nvPr>
            <p:ph type="body" sz="quarter" idx="19" hasCustomPrompt="1"/>
          </p:nvPr>
        </p:nvSpPr>
        <p:spPr>
          <a:xfrm>
            <a:off x="6393030" y="5263116"/>
            <a:ext cx="5318583" cy="664584"/>
          </a:xfrm>
          <a:prstGeom prst="rect">
            <a:avLst/>
          </a:prstGeom>
        </p:spPr>
        <p:txBody>
          <a:bodyPr/>
          <a:lstStyle>
            <a:lvl1pPr marL="0" indent="0">
              <a:buNone/>
              <a:defRPr sz="1400" b="0" i="0">
                <a:solidFill>
                  <a:schemeClr val="tx1"/>
                </a:solidFill>
                <a:latin typeface="+mn-lt"/>
              </a:defRPr>
            </a:lvl1pPr>
          </a:lstStyle>
          <a:p>
            <a:pPr lvl="0"/>
            <a:r>
              <a:rPr lang="it-IT" dirty="0" err="1"/>
              <a:t>Add</a:t>
            </a:r>
            <a:r>
              <a:rPr lang="it-IT" dirty="0"/>
              <a:t> text</a:t>
            </a:r>
          </a:p>
        </p:txBody>
      </p:sp>
      <p:sp>
        <p:nvSpPr>
          <p:cNvPr id="21" name="Segnaposto numero diapositiva 20">
            <a:extLst>
              <a:ext uri="{FF2B5EF4-FFF2-40B4-BE49-F238E27FC236}">
                <a16:creationId xmlns:a16="http://schemas.microsoft.com/office/drawing/2014/main" id="{B1812437-3C56-A04A-BA31-7BDDC2A17F51}"/>
              </a:ext>
            </a:extLst>
          </p:cNvPr>
          <p:cNvSpPr>
            <a:spLocks noGrp="1"/>
          </p:cNvSpPr>
          <p:nvPr>
            <p:ph type="sldNum" sz="quarter" idx="20"/>
          </p:nvPr>
        </p:nvSpPr>
        <p:spPr/>
        <p:txBody>
          <a:bodyPr/>
          <a:lstStyle/>
          <a:p>
            <a:fld id="{28FF292E-9669-8740-83C5-13596A40C566}" type="slidenum">
              <a:rPr lang="it-IT" smtClean="0"/>
              <a:pPr/>
              <a:t>‹Nr.›</a:t>
            </a:fld>
            <a:endParaRPr lang="it-IT"/>
          </a:p>
        </p:txBody>
      </p:sp>
    </p:spTree>
    <p:extLst>
      <p:ext uri="{BB962C8B-B14F-4D97-AF65-F5344CB8AC3E}">
        <p14:creationId xmlns:p14="http://schemas.microsoft.com/office/powerpoint/2010/main" val="4127153699"/>
      </p:ext>
    </p:extLst>
  </p:cSld>
  <p:clrMapOvr>
    <a:masterClrMapping/>
  </p:clrMapOvr>
  <p:extLst>
    <p:ext uri="{DCECCB84-F9BA-43D5-87BE-67443E8EF086}">
      <p15:sldGuideLst xmlns:p15="http://schemas.microsoft.com/office/powerpoint/2012/main">
        <p15:guide id="1" orient="horz" pos="777" userDrawn="1">
          <p15:clr>
            <a:srgbClr val="FBAE40"/>
          </p15:clr>
        </p15:guide>
        <p15:guide id="2" orient="horz" pos="9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
    <p:bg>
      <p:bgPr>
        <a:solidFill>
          <a:schemeClr val="bg1"/>
        </a:solidFill>
        <a:effectLst/>
      </p:bgPr>
    </p:bg>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D895ABDD-EAF8-1048-922F-50E2395D5CE1}"/>
              </a:ext>
            </a:extLst>
          </p:cNvPr>
          <p:cNvSpPr>
            <a:spLocks noGrp="1"/>
          </p:cNvSpPr>
          <p:nvPr>
            <p:ph sz="quarter" idx="10" hasCustomPrompt="1"/>
          </p:nvPr>
        </p:nvSpPr>
        <p:spPr>
          <a:xfrm>
            <a:off x="510572" y="2242159"/>
            <a:ext cx="3181350" cy="3682652"/>
          </a:xfrm>
          <a:prstGeom prst="rect">
            <a:avLst/>
          </a:prstGeom>
        </p:spPr>
        <p:txBody>
          <a:bodyPr/>
          <a:lstStyle>
            <a:lvl1pPr marL="0" indent="0">
              <a:buNone/>
              <a:defRPr sz="1800"/>
            </a:lvl1pPr>
          </a:lstStyle>
          <a:p>
            <a:pPr lvl="0"/>
            <a:r>
              <a:rPr lang="it-IT" dirty="0" err="1"/>
              <a:t>Insert</a:t>
            </a:r>
            <a:r>
              <a:rPr lang="it-IT" dirty="0"/>
              <a:t> </a:t>
            </a:r>
            <a:r>
              <a:rPr lang="it-IT" dirty="0" err="1"/>
              <a:t>content</a:t>
            </a:r>
            <a:endParaRPr lang="it-IT" dirty="0"/>
          </a:p>
        </p:txBody>
      </p:sp>
      <p:sp>
        <p:nvSpPr>
          <p:cNvPr id="8" name="Titolo 1">
            <a:extLst>
              <a:ext uri="{FF2B5EF4-FFF2-40B4-BE49-F238E27FC236}">
                <a16:creationId xmlns:a16="http://schemas.microsoft.com/office/drawing/2014/main" id="{590C61F9-6C8E-7E4F-BCE7-9B83F351DD01}"/>
              </a:ext>
            </a:extLst>
          </p:cNvPr>
          <p:cNvSpPr>
            <a:spLocks noGrp="1"/>
          </p:cNvSpPr>
          <p:nvPr>
            <p:ph type="title" hasCustomPrompt="1"/>
          </p:nvPr>
        </p:nvSpPr>
        <p:spPr>
          <a:xfrm>
            <a:off x="493280" y="457024"/>
            <a:ext cx="7999556" cy="463036"/>
          </a:xfrm>
          <a:prstGeom prst="rect">
            <a:avLst/>
          </a:prstGeom>
        </p:spPr>
        <p:txBody>
          <a:bodyPr anchor="ctr"/>
          <a:lstStyle>
            <a:lvl1pPr algn="l">
              <a:defRPr sz="2800" b="1" i="0">
                <a:solidFill>
                  <a:schemeClr val="tx1"/>
                </a:solidFill>
                <a:latin typeface="+mn-lt"/>
              </a:defRPr>
            </a:lvl1pPr>
          </a:lstStyle>
          <a:p>
            <a:r>
              <a:rPr lang="it-IT" dirty="0" err="1"/>
              <a:t>Add</a:t>
            </a:r>
            <a:r>
              <a:rPr lang="it-IT" dirty="0"/>
              <a:t> </a:t>
            </a:r>
            <a:r>
              <a:rPr lang="it-IT" dirty="0" err="1"/>
              <a:t>title</a:t>
            </a:r>
            <a:endParaRPr lang="it-IT" dirty="0"/>
          </a:p>
        </p:txBody>
      </p:sp>
      <p:sp>
        <p:nvSpPr>
          <p:cNvPr id="15" name="Segnaposto testo 14">
            <a:extLst>
              <a:ext uri="{FF2B5EF4-FFF2-40B4-BE49-F238E27FC236}">
                <a16:creationId xmlns:a16="http://schemas.microsoft.com/office/drawing/2014/main" id="{3DE8601F-60B3-154D-A2D3-A163C159C7B0}"/>
              </a:ext>
            </a:extLst>
          </p:cNvPr>
          <p:cNvSpPr>
            <a:spLocks noGrp="1"/>
          </p:cNvSpPr>
          <p:nvPr>
            <p:ph type="body" sz="quarter" idx="17" hasCustomPrompt="1"/>
          </p:nvPr>
        </p:nvSpPr>
        <p:spPr>
          <a:xfrm>
            <a:off x="493280" y="945492"/>
            <a:ext cx="3435206" cy="273050"/>
          </a:xfrm>
          <a:prstGeom prst="rect">
            <a:avLst/>
          </a:prstGeom>
        </p:spPr>
        <p:txBody>
          <a:bodyPr anchor="ctr"/>
          <a:lstStyle>
            <a:lvl1pPr marL="0" indent="0">
              <a:buNone/>
              <a:defRPr sz="1800">
                <a:solidFill>
                  <a:srgbClr val="236093"/>
                </a:solidFill>
              </a:defRPr>
            </a:lvl1pPr>
          </a:lstStyle>
          <a:p>
            <a:pPr lvl="0"/>
            <a:r>
              <a:rPr lang="it-IT" dirty="0" err="1"/>
              <a:t>Subtitle</a:t>
            </a:r>
            <a:endParaRPr lang="it-IT" dirty="0"/>
          </a:p>
        </p:txBody>
      </p:sp>
      <p:sp>
        <p:nvSpPr>
          <p:cNvPr id="7" name="Segnaposto testo 6">
            <a:extLst>
              <a:ext uri="{FF2B5EF4-FFF2-40B4-BE49-F238E27FC236}">
                <a16:creationId xmlns:a16="http://schemas.microsoft.com/office/drawing/2014/main" id="{1DB55D8B-4112-B445-AF3F-D1472C4CB690}"/>
              </a:ext>
            </a:extLst>
          </p:cNvPr>
          <p:cNvSpPr>
            <a:spLocks noGrp="1"/>
          </p:cNvSpPr>
          <p:nvPr>
            <p:ph type="body" sz="quarter" idx="19" hasCustomPrompt="1"/>
          </p:nvPr>
        </p:nvSpPr>
        <p:spPr>
          <a:xfrm>
            <a:off x="510571" y="1582382"/>
            <a:ext cx="3181350" cy="518978"/>
          </a:xfrm>
          <a:prstGeom prst="roundRect">
            <a:avLst>
              <a:gd name="adj" fmla="val 50000"/>
            </a:avLst>
          </a:prstGeom>
          <a:gradFill>
            <a:gsLst>
              <a:gs pos="0">
                <a:srgbClr val="236093"/>
              </a:gs>
              <a:gs pos="78000">
                <a:srgbClr val="49A090"/>
              </a:gs>
              <a:gs pos="100000">
                <a:srgbClr val="95B849"/>
              </a:gs>
            </a:gsLst>
            <a:lin ang="18900000" scaled="1"/>
          </a:gradFill>
        </p:spPr>
        <p:txBody>
          <a:bodyPr anchor="ctr"/>
          <a:lstStyle>
            <a:lvl1pPr marL="0" indent="0" algn="ctr">
              <a:buNone/>
              <a:defRPr sz="1600" b="1">
                <a:solidFill>
                  <a:schemeClr val="bg1"/>
                </a:solidFill>
              </a:defRPr>
            </a:lvl1pPr>
          </a:lstStyle>
          <a:p>
            <a:pPr lvl="0"/>
            <a:r>
              <a:rPr lang="it-IT" dirty="0" err="1"/>
              <a:t>Add</a:t>
            </a:r>
            <a:r>
              <a:rPr lang="it-IT" dirty="0"/>
              <a:t> text</a:t>
            </a:r>
          </a:p>
        </p:txBody>
      </p:sp>
      <p:sp>
        <p:nvSpPr>
          <p:cNvPr id="13" name="Segnaposto contenuto 3">
            <a:extLst>
              <a:ext uri="{FF2B5EF4-FFF2-40B4-BE49-F238E27FC236}">
                <a16:creationId xmlns:a16="http://schemas.microsoft.com/office/drawing/2014/main" id="{8F1667A0-3CD6-BE4B-B3DC-4491E273EE22}"/>
              </a:ext>
            </a:extLst>
          </p:cNvPr>
          <p:cNvSpPr>
            <a:spLocks noGrp="1"/>
          </p:cNvSpPr>
          <p:nvPr>
            <p:ph sz="quarter" idx="20" hasCustomPrompt="1"/>
          </p:nvPr>
        </p:nvSpPr>
        <p:spPr>
          <a:xfrm>
            <a:off x="4520898" y="2242159"/>
            <a:ext cx="3181350" cy="3682652"/>
          </a:xfrm>
          <a:prstGeom prst="rect">
            <a:avLst/>
          </a:prstGeom>
        </p:spPr>
        <p:txBody>
          <a:bodyPr/>
          <a:lstStyle>
            <a:lvl1pPr marL="0" indent="0">
              <a:buNone/>
              <a:defRPr sz="1800"/>
            </a:lvl1pPr>
          </a:lstStyle>
          <a:p>
            <a:pPr lvl="0"/>
            <a:r>
              <a:rPr lang="it-IT" dirty="0" err="1"/>
              <a:t>Insert</a:t>
            </a:r>
            <a:r>
              <a:rPr lang="it-IT" dirty="0"/>
              <a:t> </a:t>
            </a:r>
            <a:r>
              <a:rPr lang="it-IT" dirty="0" err="1"/>
              <a:t>content</a:t>
            </a:r>
            <a:endParaRPr lang="it-IT" dirty="0"/>
          </a:p>
        </p:txBody>
      </p:sp>
      <p:sp>
        <p:nvSpPr>
          <p:cNvPr id="14" name="Segnaposto testo 6">
            <a:extLst>
              <a:ext uri="{FF2B5EF4-FFF2-40B4-BE49-F238E27FC236}">
                <a16:creationId xmlns:a16="http://schemas.microsoft.com/office/drawing/2014/main" id="{2AB928B4-FCC3-F349-A3C4-0512C92426A2}"/>
              </a:ext>
            </a:extLst>
          </p:cNvPr>
          <p:cNvSpPr>
            <a:spLocks noGrp="1"/>
          </p:cNvSpPr>
          <p:nvPr>
            <p:ph type="body" sz="quarter" idx="21" hasCustomPrompt="1"/>
          </p:nvPr>
        </p:nvSpPr>
        <p:spPr>
          <a:xfrm>
            <a:off x="4520897" y="1582382"/>
            <a:ext cx="3181350" cy="518978"/>
          </a:xfrm>
          <a:prstGeom prst="roundRect">
            <a:avLst>
              <a:gd name="adj" fmla="val 50000"/>
            </a:avLst>
          </a:prstGeom>
          <a:gradFill>
            <a:gsLst>
              <a:gs pos="0">
                <a:srgbClr val="236093"/>
              </a:gs>
              <a:gs pos="78000">
                <a:srgbClr val="49A090"/>
              </a:gs>
              <a:gs pos="100000">
                <a:srgbClr val="95B849"/>
              </a:gs>
            </a:gsLst>
            <a:lin ang="18900000" scaled="1"/>
          </a:gradFill>
        </p:spPr>
        <p:txBody>
          <a:bodyPr anchor="ctr"/>
          <a:lstStyle>
            <a:lvl1pPr marL="0" indent="0" algn="ctr">
              <a:buNone/>
              <a:defRPr sz="1600" b="1">
                <a:solidFill>
                  <a:schemeClr val="bg1"/>
                </a:solidFill>
              </a:defRPr>
            </a:lvl1pPr>
          </a:lstStyle>
          <a:p>
            <a:pPr lvl="0"/>
            <a:r>
              <a:rPr lang="it-IT" dirty="0" err="1"/>
              <a:t>Add</a:t>
            </a:r>
            <a:r>
              <a:rPr lang="it-IT" dirty="0"/>
              <a:t> text</a:t>
            </a:r>
          </a:p>
        </p:txBody>
      </p:sp>
      <p:sp>
        <p:nvSpPr>
          <p:cNvPr id="16" name="Segnaposto contenuto 3">
            <a:extLst>
              <a:ext uri="{FF2B5EF4-FFF2-40B4-BE49-F238E27FC236}">
                <a16:creationId xmlns:a16="http://schemas.microsoft.com/office/drawing/2014/main" id="{CBDFCD9B-8974-1C43-8D68-035381BD9034}"/>
              </a:ext>
            </a:extLst>
          </p:cNvPr>
          <p:cNvSpPr>
            <a:spLocks noGrp="1"/>
          </p:cNvSpPr>
          <p:nvPr>
            <p:ph sz="quarter" idx="22" hasCustomPrompt="1"/>
          </p:nvPr>
        </p:nvSpPr>
        <p:spPr>
          <a:xfrm>
            <a:off x="8531226" y="2242159"/>
            <a:ext cx="3181350" cy="3682652"/>
          </a:xfrm>
          <a:prstGeom prst="rect">
            <a:avLst/>
          </a:prstGeom>
        </p:spPr>
        <p:txBody>
          <a:bodyPr/>
          <a:lstStyle>
            <a:lvl1pPr marL="0" indent="0">
              <a:buNone/>
              <a:defRPr sz="1800"/>
            </a:lvl1pPr>
          </a:lstStyle>
          <a:p>
            <a:pPr lvl="0"/>
            <a:r>
              <a:rPr lang="it-IT" dirty="0" err="1"/>
              <a:t>Insert</a:t>
            </a:r>
            <a:r>
              <a:rPr lang="it-IT" dirty="0"/>
              <a:t> </a:t>
            </a:r>
            <a:r>
              <a:rPr lang="it-IT" dirty="0" err="1"/>
              <a:t>content</a:t>
            </a:r>
            <a:endParaRPr lang="it-IT" dirty="0"/>
          </a:p>
        </p:txBody>
      </p:sp>
      <p:sp>
        <p:nvSpPr>
          <p:cNvPr id="17" name="Segnaposto testo 6">
            <a:extLst>
              <a:ext uri="{FF2B5EF4-FFF2-40B4-BE49-F238E27FC236}">
                <a16:creationId xmlns:a16="http://schemas.microsoft.com/office/drawing/2014/main" id="{689A3DFB-90E4-EF49-BD22-A0B98AE59ACC}"/>
              </a:ext>
            </a:extLst>
          </p:cNvPr>
          <p:cNvSpPr>
            <a:spLocks noGrp="1"/>
          </p:cNvSpPr>
          <p:nvPr>
            <p:ph type="body" sz="quarter" idx="23" hasCustomPrompt="1"/>
          </p:nvPr>
        </p:nvSpPr>
        <p:spPr>
          <a:xfrm>
            <a:off x="8531225" y="1582382"/>
            <a:ext cx="3181350" cy="518978"/>
          </a:xfrm>
          <a:prstGeom prst="roundRect">
            <a:avLst>
              <a:gd name="adj" fmla="val 50000"/>
            </a:avLst>
          </a:prstGeom>
          <a:gradFill>
            <a:gsLst>
              <a:gs pos="0">
                <a:srgbClr val="236093"/>
              </a:gs>
              <a:gs pos="78000">
                <a:srgbClr val="49A090"/>
              </a:gs>
              <a:gs pos="100000">
                <a:srgbClr val="95B849"/>
              </a:gs>
            </a:gsLst>
            <a:lin ang="18900000" scaled="1"/>
          </a:gradFill>
        </p:spPr>
        <p:txBody>
          <a:bodyPr anchor="ctr"/>
          <a:lstStyle>
            <a:lvl1pPr marL="0" indent="0" algn="ctr">
              <a:buNone/>
              <a:defRPr sz="1600" b="1">
                <a:solidFill>
                  <a:schemeClr val="bg1"/>
                </a:solidFill>
              </a:defRPr>
            </a:lvl1pPr>
          </a:lstStyle>
          <a:p>
            <a:pPr lvl="0"/>
            <a:r>
              <a:rPr lang="it-IT" dirty="0" err="1"/>
              <a:t>Add</a:t>
            </a:r>
            <a:r>
              <a:rPr lang="it-IT" dirty="0"/>
              <a:t> text</a:t>
            </a:r>
          </a:p>
        </p:txBody>
      </p:sp>
      <p:sp>
        <p:nvSpPr>
          <p:cNvPr id="2" name="Segnaposto numero diapositiva 1">
            <a:extLst>
              <a:ext uri="{FF2B5EF4-FFF2-40B4-BE49-F238E27FC236}">
                <a16:creationId xmlns:a16="http://schemas.microsoft.com/office/drawing/2014/main" id="{99E3C6F2-1F5F-0449-881B-7CB74E3B9C1B}"/>
              </a:ext>
            </a:extLst>
          </p:cNvPr>
          <p:cNvSpPr>
            <a:spLocks noGrp="1"/>
          </p:cNvSpPr>
          <p:nvPr>
            <p:ph type="sldNum" sz="quarter" idx="24"/>
          </p:nvPr>
        </p:nvSpPr>
        <p:spPr/>
        <p:txBody>
          <a:bodyPr/>
          <a:lstStyle/>
          <a:p>
            <a:fld id="{28FF292E-9669-8740-83C5-13596A40C566}" type="slidenum">
              <a:rPr lang="it-IT" smtClean="0"/>
              <a:pPr/>
              <a:t>‹Nr.›</a:t>
            </a:fld>
            <a:endParaRPr lang="it-IT"/>
          </a:p>
        </p:txBody>
      </p:sp>
    </p:spTree>
    <p:extLst>
      <p:ext uri="{BB962C8B-B14F-4D97-AF65-F5344CB8AC3E}">
        <p14:creationId xmlns:p14="http://schemas.microsoft.com/office/powerpoint/2010/main" val="463367625"/>
      </p:ext>
    </p:extLst>
  </p:cSld>
  <p:clrMapOvr>
    <a:masterClrMapping/>
  </p:clrMapOvr>
  <p:extLst>
    <p:ext uri="{DCECCB84-F9BA-43D5-87BE-67443E8EF086}">
      <p15:sldGuideLst xmlns:p15="http://schemas.microsoft.com/office/powerpoint/2012/main">
        <p15:guide id="1" orient="horz" pos="777" userDrawn="1">
          <p15:clr>
            <a:srgbClr val="FBAE40"/>
          </p15:clr>
        </p15:guide>
        <p15:guide id="2" orient="horz" pos="9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p:bg>
      <p:bgPr>
        <a:solidFill>
          <a:schemeClr val="bg1"/>
        </a:solidFill>
        <a:effectLst/>
      </p:bgPr>
    </p:bg>
    <p:spTree>
      <p:nvGrpSpPr>
        <p:cNvPr id="1" name=""/>
        <p:cNvGrpSpPr/>
        <p:nvPr/>
      </p:nvGrpSpPr>
      <p:grpSpPr>
        <a:xfrm>
          <a:off x="0" y="0"/>
          <a:ext cx="0" cy="0"/>
          <a:chOff x="0" y="0"/>
          <a:chExt cx="0" cy="0"/>
        </a:xfrm>
      </p:grpSpPr>
      <p:sp>
        <p:nvSpPr>
          <p:cNvPr id="6" name="Segnaposto immagine 5">
            <a:extLst>
              <a:ext uri="{FF2B5EF4-FFF2-40B4-BE49-F238E27FC236}">
                <a16:creationId xmlns:a16="http://schemas.microsoft.com/office/drawing/2014/main" id="{2E5107EB-A3BB-8B42-9087-519B1C7E65FC}"/>
              </a:ext>
            </a:extLst>
          </p:cNvPr>
          <p:cNvSpPr>
            <a:spLocks noGrp="1"/>
          </p:cNvSpPr>
          <p:nvPr>
            <p:ph type="pic" sz="quarter" idx="10" hasCustomPrompt="1"/>
          </p:nvPr>
        </p:nvSpPr>
        <p:spPr>
          <a:xfrm>
            <a:off x="0" y="0"/>
            <a:ext cx="6096000" cy="6857999"/>
          </a:xfrm>
          <a:prstGeom prst="rect">
            <a:avLst/>
          </a:prstGeom>
        </p:spPr>
        <p:txBody>
          <a:bodyPr/>
          <a:lstStyle>
            <a:lvl1pPr marL="0" indent="0">
              <a:buNone/>
              <a:defRPr sz="1800"/>
            </a:lvl1pPr>
          </a:lstStyle>
          <a:p>
            <a:r>
              <a:rPr lang="it-IT" dirty="0" err="1"/>
              <a:t>Insert</a:t>
            </a:r>
            <a:r>
              <a:rPr lang="it-IT" dirty="0"/>
              <a:t> image</a:t>
            </a:r>
          </a:p>
        </p:txBody>
      </p:sp>
      <p:sp>
        <p:nvSpPr>
          <p:cNvPr id="4" name="Segnaposto testo 3">
            <a:extLst>
              <a:ext uri="{FF2B5EF4-FFF2-40B4-BE49-F238E27FC236}">
                <a16:creationId xmlns:a16="http://schemas.microsoft.com/office/drawing/2014/main" id="{74E6FE65-AAFC-6544-AE67-BA4F73993371}"/>
              </a:ext>
            </a:extLst>
          </p:cNvPr>
          <p:cNvSpPr>
            <a:spLocks noGrp="1"/>
          </p:cNvSpPr>
          <p:nvPr>
            <p:ph type="body" sz="quarter" idx="11" hasCustomPrompt="1"/>
          </p:nvPr>
        </p:nvSpPr>
        <p:spPr>
          <a:xfrm>
            <a:off x="6593842" y="1557338"/>
            <a:ext cx="5118733" cy="4190999"/>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49A090"/>
              </a:buClr>
              <a:buSzTx/>
              <a:buFont typeface="Arial" panose="020B0604020202020204" pitchFamily="34" charset="0"/>
              <a:buChar char="•"/>
              <a:tabLst/>
              <a:defRPr sz="1400">
                <a:solidFill>
                  <a:schemeClr val="tx1"/>
                </a:solidFill>
              </a:defRPr>
            </a:lvl1pPr>
          </a:lstStyle>
          <a:p>
            <a:pPr lvl="0"/>
            <a:r>
              <a:rPr lang="it-IT" dirty="0" err="1"/>
              <a:t>Add</a:t>
            </a:r>
            <a:r>
              <a:rPr lang="it-IT" dirty="0"/>
              <a:t> </a:t>
            </a:r>
            <a:r>
              <a:rPr lang="it-IT" dirty="0" err="1"/>
              <a:t>title</a:t>
            </a:r>
            <a:endParaRPr lang="it-IT" dirty="0"/>
          </a:p>
          <a:p>
            <a:pPr lvl="0"/>
            <a:r>
              <a:rPr lang="it-IT" dirty="0" err="1"/>
              <a:t>Add</a:t>
            </a:r>
            <a:r>
              <a:rPr lang="it-IT" dirty="0"/>
              <a:t> </a:t>
            </a:r>
            <a:r>
              <a:rPr lang="it-IT" dirty="0" err="1"/>
              <a:t>title</a:t>
            </a:r>
            <a:endParaRPr lang="it-IT" dirty="0"/>
          </a:p>
          <a:p>
            <a:pPr lvl="0"/>
            <a:r>
              <a:rPr lang="it-IT" dirty="0" err="1"/>
              <a:t>Add</a:t>
            </a:r>
            <a:r>
              <a:rPr lang="it-IT" dirty="0"/>
              <a:t> </a:t>
            </a:r>
            <a:r>
              <a:rPr lang="it-IT" dirty="0" err="1"/>
              <a:t>title</a:t>
            </a:r>
            <a:endParaRPr lang="it-IT" dirty="0"/>
          </a:p>
          <a:p>
            <a:pPr lvl="0"/>
            <a:r>
              <a:rPr lang="it-IT" dirty="0" err="1"/>
              <a:t>Add</a:t>
            </a:r>
            <a:r>
              <a:rPr lang="it-IT" dirty="0"/>
              <a:t> </a:t>
            </a:r>
            <a:r>
              <a:rPr lang="it-IT" dirty="0" err="1"/>
              <a:t>title</a:t>
            </a:r>
            <a:endParaRPr lang="it-IT" dirty="0"/>
          </a:p>
          <a:p>
            <a:pPr marL="285750" marR="0" lvl="0" indent="-285750" algn="l" defTabSz="914400" rtl="0" eaLnBrk="1" fontAlgn="auto" latinLnBrk="0" hangingPunct="1">
              <a:lnSpc>
                <a:spcPct val="90000"/>
              </a:lnSpc>
              <a:spcBef>
                <a:spcPts val="1000"/>
              </a:spcBef>
              <a:spcAft>
                <a:spcPts val="0"/>
              </a:spcAft>
              <a:buClr>
                <a:srgbClr val="49A090"/>
              </a:buClr>
              <a:buSzTx/>
              <a:buFont typeface="Arial" panose="020B0604020202020204" pitchFamily="34" charset="0"/>
              <a:buChar char="•"/>
              <a:tabLst/>
              <a:defRPr/>
            </a:pPr>
            <a:r>
              <a:rPr lang="it-IT" dirty="0" err="1"/>
              <a:t>Add</a:t>
            </a:r>
            <a:r>
              <a:rPr lang="it-IT" dirty="0"/>
              <a:t> </a:t>
            </a:r>
            <a:r>
              <a:rPr lang="it-IT" dirty="0" err="1"/>
              <a:t>title</a:t>
            </a:r>
            <a:endParaRPr lang="it-IT" dirty="0"/>
          </a:p>
          <a:p>
            <a:pPr lvl="0"/>
            <a:endParaRPr lang="it-IT" dirty="0"/>
          </a:p>
          <a:p>
            <a:pPr lvl="0"/>
            <a:endParaRPr lang="it-IT" dirty="0"/>
          </a:p>
        </p:txBody>
      </p:sp>
      <p:sp>
        <p:nvSpPr>
          <p:cNvPr id="14" name="Titolo 1">
            <a:extLst>
              <a:ext uri="{FF2B5EF4-FFF2-40B4-BE49-F238E27FC236}">
                <a16:creationId xmlns:a16="http://schemas.microsoft.com/office/drawing/2014/main" id="{F465E968-635A-4946-B781-F170B03A0CFE}"/>
              </a:ext>
            </a:extLst>
          </p:cNvPr>
          <p:cNvSpPr>
            <a:spLocks noGrp="1"/>
          </p:cNvSpPr>
          <p:nvPr>
            <p:ph type="title" hasCustomPrompt="1"/>
          </p:nvPr>
        </p:nvSpPr>
        <p:spPr>
          <a:xfrm>
            <a:off x="6593842" y="457024"/>
            <a:ext cx="5118733" cy="463036"/>
          </a:xfrm>
          <a:prstGeom prst="rect">
            <a:avLst/>
          </a:prstGeom>
        </p:spPr>
        <p:txBody>
          <a:bodyPr anchor="ctr"/>
          <a:lstStyle>
            <a:lvl1pPr algn="l">
              <a:defRPr sz="2800" b="1" i="0">
                <a:solidFill>
                  <a:schemeClr val="tx1"/>
                </a:solidFill>
                <a:latin typeface="+mn-lt"/>
              </a:defRPr>
            </a:lvl1pPr>
          </a:lstStyle>
          <a:p>
            <a:r>
              <a:rPr lang="it-IT" dirty="0" err="1"/>
              <a:t>Add</a:t>
            </a:r>
            <a:r>
              <a:rPr lang="it-IT" dirty="0"/>
              <a:t> </a:t>
            </a:r>
            <a:r>
              <a:rPr lang="it-IT" dirty="0" err="1"/>
              <a:t>title</a:t>
            </a:r>
            <a:endParaRPr lang="it-IT" dirty="0"/>
          </a:p>
        </p:txBody>
      </p:sp>
      <p:sp>
        <p:nvSpPr>
          <p:cNvPr id="15" name="Segnaposto testo 14">
            <a:extLst>
              <a:ext uri="{FF2B5EF4-FFF2-40B4-BE49-F238E27FC236}">
                <a16:creationId xmlns:a16="http://schemas.microsoft.com/office/drawing/2014/main" id="{DFBDC841-8721-BA47-9FDF-BF5C61BA1E28}"/>
              </a:ext>
            </a:extLst>
          </p:cNvPr>
          <p:cNvSpPr>
            <a:spLocks noGrp="1"/>
          </p:cNvSpPr>
          <p:nvPr>
            <p:ph type="body" sz="quarter" idx="17" hasCustomPrompt="1"/>
          </p:nvPr>
        </p:nvSpPr>
        <p:spPr>
          <a:xfrm>
            <a:off x="6593842" y="945492"/>
            <a:ext cx="3435206" cy="273050"/>
          </a:xfrm>
          <a:prstGeom prst="rect">
            <a:avLst/>
          </a:prstGeom>
        </p:spPr>
        <p:txBody>
          <a:bodyPr anchor="ctr"/>
          <a:lstStyle>
            <a:lvl1pPr marL="0" indent="0">
              <a:buNone/>
              <a:defRPr sz="1800">
                <a:solidFill>
                  <a:srgbClr val="295882"/>
                </a:solidFill>
              </a:defRPr>
            </a:lvl1pPr>
          </a:lstStyle>
          <a:p>
            <a:pPr lvl="0"/>
            <a:r>
              <a:rPr lang="it-IT" dirty="0" err="1"/>
              <a:t>Subtitle</a:t>
            </a:r>
            <a:endParaRPr lang="it-IT" dirty="0"/>
          </a:p>
        </p:txBody>
      </p:sp>
      <p:sp>
        <p:nvSpPr>
          <p:cNvPr id="3" name="Segnaposto numero diapositiva 2">
            <a:extLst>
              <a:ext uri="{FF2B5EF4-FFF2-40B4-BE49-F238E27FC236}">
                <a16:creationId xmlns:a16="http://schemas.microsoft.com/office/drawing/2014/main" id="{69F836D7-D813-6A49-A8B2-938DC9161200}"/>
              </a:ext>
            </a:extLst>
          </p:cNvPr>
          <p:cNvSpPr>
            <a:spLocks noGrp="1"/>
          </p:cNvSpPr>
          <p:nvPr>
            <p:ph type="sldNum" sz="quarter" idx="18"/>
          </p:nvPr>
        </p:nvSpPr>
        <p:spPr/>
        <p:txBody>
          <a:bodyPr/>
          <a:lstStyle/>
          <a:p>
            <a:fld id="{28FF292E-9669-8740-83C5-13596A40C566}" type="slidenum">
              <a:rPr lang="it-IT" smtClean="0"/>
              <a:pPr/>
              <a:t>‹Nr.›</a:t>
            </a:fld>
            <a:endParaRPr lang="it-IT"/>
          </a:p>
        </p:txBody>
      </p:sp>
    </p:spTree>
    <p:extLst>
      <p:ext uri="{BB962C8B-B14F-4D97-AF65-F5344CB8AC3E}">
        <p14:creationId xmlns:p14="http://schemas.microsoft.com/office/powerpoint/2010/main" val="204851496"/>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3840" userDrawn="1">
          <p15:clr>
            <a:srgbClr val="FBAE40"/>
          </p15:clr>
        </p15:guide>
        <p15:guide id="3" orient="horz" pos="77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uota bianca">
    <p:bg>
      <p:bgPr>
        <a:solidFill>
          <a:schemeClr val="bg1"/>
        </a:solidFill>
        <a:effectLst/>
      </p:bgPr>
    </p:bg>
    <p:spTree>
      <p:nvGrpSpPr>
        <p:cNvPr id="1" name=""/>
        <p:cNvGrpSpPr/>
        <p:nvPr/>
      </p:nvGrpSpPr>
      <p:grpSpPr>
        <a:xfrm>
          <a:off x="0" y="0"/>
          <a:ext cx="0" cy="0"/>
          <a:chOff x="0" y="0"/>
          <a:chExt cx="0" cy="0"/>
        </a:xfrm>
      </p:grpSpPr>
      <p:sp>
        <p:nvSpPr>
          <p:cNvPr id="11" name="Titolo 1">
            <a:extLst>
              <a:ext uri="{FF2B5EF4-FFF2-40B4-BE49-F238E27FC236}">
                <a16:creationId xmlns:a16="http://schemas.microsoft.com/office/drawing/2014/main" id="{A80DB98A-FA35-3843-A2E1-8E37F69896B8}"/>
              </a:ext>
            </a:extLst>
          </p:cNvPr>
          <p:cNvSpPr>
            <a:spLocks noGrp="1"/>
          </p:cNvSpPr>
          <p:nvPr>
            <p:ph type="title" hasCustomPrompt="1"/>
          </p:nvPr>
        </p:nvSpPr>
        <p:spPr>
          <a:xfrm>
            <a:off x="493280" y="457024"/>
            <a:ext cx="7999556" cy="463036"/>
          </a:xfrm>
          <a:prstGeom prst="rect">
            <a:avLst/>
          </a:prstGeom>
        </p:spPr>
        <p:txBody>
          <a:bodyPr anchor="ctr"/>
          <a:lstStyle>
            <a:lvl1pPr algn="l">
              <a:defRPr sz="2800" b="1" i="0">
                <a:solidFill>
                  <a:schemeClr val="tx1"/>
                </a:solidFill>
                <a:latin typeface="+mn-lt"/>
              </a:defRPr>
            </a:lvl1pPr>
          </a:lstStyle>
          <a:p>
            <a:r>
              <a:rPr lang="it-IT" dirty="0" err="1"/>
              <a:t>Add</a:t>
            </a:r>
            <a:r>
              <a:rPr lang="it-IT" dirty="0"/>
              <a:t> </a:t>
            </a:r>
            <a:r>
              <a:rPr lang="it-IT" dirty="0" err="1"/>
              <a:t>title</a:t>
            </a:r>
            <a:endParaRPr lang="it-IT" dirty="0"/>
          </a:p>
        </p:txBody>
      </p:sp>
      <p:sp>
        <p:nvSpPr>
          <p:cNvPr id="12" name="Segnaposto testo 14">
            <a:extLst>
              <a:ext uri="{FF2B5EF4-FFF2-40B4-BE49-F238E27FC236}">
                <a16:creationId xmlns:a16="http://schemas.microsoft.com/office/drawing/2014/main" id="{5BAD56CA-B05E-8347-9205-475701CBD63C}"/>
              </a:ext>
            </a:extLst>
          </p:cNvPr>
          <p:cNvSpPr>
            <a:spLocks noGrp="1"/>
          </p:cNvSpPr>
          <p:nvPr>
            <p:ph type="body" sz="quarter" idx="17" hasCustomPrompt="1"/>
          </p:nvPr>
        </p:nvSpPr>
        <p:spPr>
          <a:xfrm>
            <a:off x="493280" y="945492"/>
            <a:ext cx="3435206" cy="273050"/>
          </a:xfrm>
          <a:prstGeom prst="rect">
            <a:avLst/>
          </a:prstGeom>
        </p:spPr>
        <p:txBody>
          <a:bodyPr anchor="ctr"/>
          <a:lstStyle>
            <a:lvl1pPr marL="0" indent="0">
              <a:buNone/>
              <a:defRPr sz="1800">
                <a:solidFill>
                  <a:srgbClr val="295882"/>
                </a:solidFill>
              </a:defRPr>
            </a:lvl1pPr>
          </a:lstStyle>
          <a:p>
            <a:pPr lvl="0"/>
            <a:r>
              <a:rPr lang="it-IT" dirty="0" err="1"/>
              <a:t>Subtitle</a:t>
            </a:r>
            <a:endParaRPr lang="it-IT" dirty="0"/>
          </a:p>
        </p:txBody>
      </p:sp>
      <p:sp>
        <p:nvSpPr>
          <p:cNvPr id="7" name="Segnaposto numero diapositiva 6">
            <a:extLst>
              <a:ext uri="{FF2B5EF4-FFF2-40B4-BE49-F238E27FC236}">
                <a16:creationId xmlns:a16="http://schemas.microsoft.com/office/drawing/2014/main" id="{1BEF4768-E7D0-3241-A88D-B441956642DF}"/>
              </a:ext>
            </a:extLst>
          </p:cNvPr>
          <p:cNvSpPr>
            <a:spLocks noGrp="1"/>
          </p:cNvSpPr>
          <p:nvPr>
            <p:ph type="sldNum" sz="quarter" idx="18"/>
          </p:nvPr>
        </p:nvSpPr>
        <p:spPr/>
        <p:txBody>
          <a:bodyPr/>
          <a:lstStyle/>
          <a:p>
            <a:fld id="{28FF292E-9669-8740-83C5-13596A40C566}" type="slidenum">
              <a:rPr lang="it-IT" smtClean="0"/>
              <a:pPr/>
              <a:t>‹Nr.›</a:t>
            </a:fld>
            <a:endParaRPr lang="it-IT"/>
          </a:p>
        </p:txBody>
      </p:sp>
    </p:spTree>
    <p:extLst>
      <p:ext uri="{BB962C8B-B14F-4D97-AF65-F5344CB8AC3E}">
        <p14:creationId xmlns:p14="http://schemas.microsoft.com/office/powerpoint/2010/main" val="3401538862"/>
      </p:ext>
    </p:extLst>
  </p:cSld>
  <p:clrMapOvr>
    <a:masterClrMapping/>
  </p:clrMapOvr>
  <p:extLst>
    <p:ext uri="{DCECCB84-F9BA-43D5-87BE-67443E8EF086}">
      <p15:sldGuideLst xmlns:p15="http://schemas.microsoft.com/office/powerpoint/2012/main">
        <p15:guide id="1" orient="horz" pos="777" userDrawn="1">
          <p15:clr>
            <a:srgbClr val="FBAE40"/>
          </p15:clr>
        </p15:guide>
        <p15:guide id="2"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7F8281D-700E-574B-B34E-04386523B2F1}"/>
              </a:ext>
            </a:extLst>
          </p:cNvPr>
          <p:cNvSpPr>
            <a:spLocks noGrp="1"/>
          </p:cNvSpPr>
          <p:nvPr>
            <p:ph type="sldNum" sz="quarter" idx="4"/>
          </p:nvPr>
        </p:nvSpPr>
        <p:spPr>
          <a:xfrm>
            <a:off x="380979" y="6336665"/>
            <a:ext cx="663575" cy="255587"/>
          </a:xfrm>
          <a:prstGeom prst="rect">
            <a:avLst/>
          </a:prstGeom>
        </p:spPr>
        <p:txBody>
          <a:bodyPr vert="horz" lIns="91440" tIns="45720" rIns="91440" bIns="45720" rtlCol="0" anchor="ctr"/>
          <a:lstStyle>
            <a:lvl1pPr algn="l">
              <a:defRPr sz="1050">
                <a:solidFill>
                  <a:schemeClr val="tx1">
                    <a:tint val="75000"/>
                  </a:schemeClr>
                </a:solidFill>
              </a:defRPr>
            </a:lvl1pPr>
          </a:lstStyle>
          <a:p>
            <a:fld id="{28FF292E-9669-8740-83C5-13596A40C566}" type="slidenum">
              <a:rPr lang="it-IT" smtClean="0"/>
              <a:pPr/>
              <a:t>‹Nr.›</a:t>
            </a:fld>
            <a:endParaRPr lang="it-IT"/>
          </a:p>
        </p:txBody>
      </p:sp>
      <p:pic>
        <p:nvPicPr>
          <p:cNvPr id="6" name="Imagen 5">
            <a:extLst>
              <a:ext uri="{FF2B5EF4-FFF2-40B4-BE49-F238E27FC236}">
                <a16:creationId xmlns:a16="http://schemas.microsoft.com/office/drawing/2014/main" id="{8FC8A12A-8B2B-E174-D4C5-B7ACC1F815B6}"/>
              </a:ext>
            </a:extLst>
          </p:cNvPr>
          <p:cNvPicPr>
            <a:picLocks noChangeAspect="1"/>
          </p:cNvPicPr>
          <p:nvPr userDrawn="1"/>
        </p:nvPicPr>
        <p:blipFill>
          <a:blip r:embed="rId14"/>
          <a:stretch>
            <a:fillRect/>
          </a:stretch>
        </p:blipFill>
        <p:spPr>
          <a:xfrm>
            <a:off x="10536589" y="6149652"/>
            <a:ext cx="1413318" cy="511200"/>
          </a:xfrm>
          <a:prstGeom prst="rect">
            <a:avLst/>
          </a:prstGeom>
        </p:spPr>
      </p:pic>
    </p:spTree>
    <p:extLst>
      <p:ext uri="{BB962C8B-B14F-4D97-AF65-F5344CB8AC3E}">
        <p14:creationId xmlns:p14="http://schemas.microsoft.com/office/powerpoint/2010/main" val="1447484446"/>
      </p:ext>
    </p:extLst>
  </p:cSld>
  <p:clrMap bg1="lt1" tx1="dk1" bg2="lt2" tx2="dk2" accent1="accent1" accent2="accent2" accent3="accent3" accent4="accent4" accent5="accent5" accent6="accent6" hlink="hlink" folHlink="folHlink"/>
  <p:sldLayoutIdLst>
    <p:sldLayoutId id="2147483659" r:id="rId1"/>
    <p:sldLayoutId id="2147483653" r:id="rId2"/>
    <p:sldLayoutId id="2147483664" r:id="rId3"/>
    <p:sldLayoutId id="2147483649" r:id="rId4"/>
    <p:sldLayoutId id="2147483667" r:id="rId5"/>
    <p:sldLayoutId id="2147483651" r:id="rId6"/>
    <p:sldLayoutId id="2147483668" r:id="rId7"/>
    <p:sldLayoutId id="2147483652" r:id="rId8"/>
    <p:sldLayoutId id="2147483666" r:id="rId9"/>
    <p:sldLayoutId id="2147483655"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278" userDrawn="1">
          <p15:clr>
            <a:srgbClr val="F26B43"/>
          </p15:clr>
        </p15:guide>
        <p15:guide id="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9.xml"/><Relationship Id="rId6" Type="http://schemas.microsoft.com/office/2007/relationships/hdphoto" Target="../media/hdphoto2.wdp"/><Relationship Id="rId11" Type="http://schemas.openxmlformats.org/officeDocument/2006/relationships/image" Target="../media/image35.jpeg"/><Relationship Id="rId5" Type="http://schemas.openxmlformats.org/officeDocument/2006/relationships/image" Target="../media/image31.png"/><Relationship Id="rId10" Type="http://schemas.openxmlformats.org/officeDocument/2006/relationships/image" Target="../media/image34.jpeg"/><Relationship Id="rId4" Type="http://schemas.microsoft.com/office/2007/relationships/hdphoto" Target="../media/hdphoto1.wdp"/><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5.png"/><Relationship Id="rId7" Type="http://schemas.openxmlformats.org/officeDocument/2006/relationships/image" Target="../media/image39.sv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svg"/><Relationship Id="rId9" Type="http://schemas.openxmlformats.org/officeDocument/2006/relationships/image" Target="../media/image41.sv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9.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1.png"/><Relationship Id="rId3" Type="http://schemas.microsoft.com/office/2007/relationships/hdphoto" Target="../media/hdphoto1.wdp"/><Relationship Id="rId7" Type="http://schemas.microsoft.com/office/2007/relationships/hdphoto" Target="../media/hdphoto4.wdp"/><Relationship Id="rId12" Type="http://schemas.openxmlformats.org/officeDocument/2006/relationships/image" Target="../media/image60.svg"/><Relationship Id="rId2" Type="http://schemas.openxmlformats.org/officeDocument/2006/relationships/image" Target="../media/image20.png"/><Relationship Id="rId16" Type="http://schemas.openxmlformats.org/officeDocument/2006/relationships/image" Target="../media/image64.svg"/><Relationship Id="rId1" Type="http://schemas.openxmlformats.org/officeDocument/2006/relationships/slideLayout" Target="../slideLayouts/slideLayout9.xml"/><Relationship Id="rId6" Type="http://schemas.openxmlformats.org/officeDocument/2006/relationships/image" Target="../media/image56.png"/><Relationship Id="rId11" Type="http://schemas.openxmlformats.org/officeDocument/2006/relationships/image" Target="../media/image59.png"/><Relationship Id="rId5" Type="http://schemas.microsoft.com/office/2007/relationships/hdphoto" Target="../media/hdphoto3.wdp"/><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image" Target="../media/image57.svg"/><Relationship Id="rId14" Type="http://schemas.openxmlformats.org/officeDocument/2006/relationships/image" Target="../media/image62.sv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60.svg"/><Relationship Id="rId3" Type="http://schemas.microsoft.com/office/2007/relationships/hdphoto" Target="../media/hdphoto2.wdp"/><Relationship Id="rId7" Type="http://schemas.openxmlformats.org/officeDocument/2006/relationships/image" Target="../media/image69.svg"/><Relationship Id="rId12" Type="http://schemas.openxmlformats.org/officeDocument/2006/relationships/image" Target="../media/image59.png"/><Relationship Id="rId17" Type="http://schemas.openxmlformats.org/officeDocument/2006/relationships/image" Target="../media/image75.svg"/><Relationship Id="rId2" Type="http://schemas.openxmlformats.org/officeDocument/2006/relationships/image" Target="../media/image65.png"/><Relationship Id="rId16" Type="http://schemas.openxmlformats.org/officeDocument/2006/relationships/image" Target="../media/image74.png"/><Relationship Id="rId1" Type="http://schemas.openxmlformats.org/officeDocument/2006/relationships/slideLayout" Target="../slideLayouts/slideLayout9.xml"/><Relationship Id="rId6" Type="http://schemas.openxmlformats.org/officeDocument/2006/relationships/image" Target="../media/image68.png"/><Relationship Id="rId11" Type="http://schemas.microsoft.com/office/2007/relationships/hdphoto" Target="../media/hdphoto4.wdp"/><Relationship Id="rId5" Type="http://schemas.openxmlformats.org/officeDocument/2006/relationships/image" Target="../media/image67.svg"/><Relationship Id="rId15" Type="http://schemas.openxmlformats.org/officeDocument/2006/relationships/image" Target="../media/image73.svg"/><Relationship Id="rId10" Type="http://schemas.openxmlformats.org/officeDocument/2006/relationships/image" Target="../media/image56.png"/><Relationship Id="rId4" Type="http://schemas.openxmlformats.org/officeDocument/2006/relationships/image" Target="../media/image66.png"/><Relationship Id="rId9" Type="http://schemas.openxmlformats.org/officeDocument/2006/relationships/image" Target="../media/image71.svg"/><Relationship Id="rId14"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79.jpeg"/><Relationship Id="rId4" Type="http://schemas.openxmlformats.org/officeDocument/2006/relationships/image" Target="../media/image7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image" Target="../media/image17.jpeg"/><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25.jpeg"/><Relationship Id="rId5" Type="http://schemas.openxmlformats.org/officeDocument/2006/relationships/image" Target="../media/image20.png"/><Relationship Id="rId10" Type="http://schemas.openxmlformats.org/officeDocument/2006/relationships/image" Target="../media/image24.jpeg"/><Relationship Id="rId4" Type="http://schemas.openxmlformats.org/officeDocument/2006/relationships/image" Target="../media/image19.sv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95882"/>
            </a:gs>
            <a:gs pos="78000">
              <a:srgbClr val="49A090"/>
            </a:gs>
            <a:gs pos="100000">
              <a:srgbClr val="95B849"/>
            </a:gs>
          </a:gsLst>
          <a:lin ang="18900000" scaled="1"/>
        </a:gradFill>
        <a:effectLst/>
      </p:bgPr>
    </p:bg>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CDF45283-CFEB-FEDD-0601-07D127F6789B}"/>
              </a:ext>
            </a:extLst>
          </p:cNvPr>
          <p:cNvSpPr>
            <a:spLocks noGrp="1"/>
          </p:cNvSpPr>
          <p:nvPr>
            <p:ph type="body" sz="quarter" idx="10"/>
          </p:nvPr>
        </p:nvSpPr>
        <p:spPr>
          <a:xfrm>
            <a:off x="494925" y="2820024"/>
            <a:ext cx="4309088" cy="2789208"/>
          </a:xfrm>
        </p:spPr>
        <p:txBody>
          <a:bodyPr/>
          <a:lstStyle/>
          <a:p>
            <a:r>
              <a:rPr lang="de-DE" sz="3600" dirty="0"/>
              <a:t>Versalis – ISCC+ zertifizierte Polymere aus Bio-Naphtha</a:t>
            </a:r>
          </a:p>
          <a:p>
            <a:r>
              <a:rPr lang="it-IT" sz="2800" b="0" i="1" dirty="0"/>
              <a:t>Fabio Bacchelli</a:t>
            </a:r>
          </a:p>
          <a:p>
            <a:r>
              <a:rPr lang="it-IT" sz="2800" b="0" i="1" dirty="0"/>
              <a:t>Johannes Goldenbohm</a:t>
            </a:r>
          </a:p>
        </p:txBody>
      </p:sp>
      <p:sp>
        <p:nvSpPr>
          <p:cNvPr id="3" name="TextBox 2">
            <a:extLst>
              <a:ext uri="{FF2B5EF4-FFF2-40B4-BE49-F238E27FC236}">
                <a16:creationId xmlns:a16="http://schemas.microsoft.com/office/drawing/2014/main" id="{87B83794-F199-C5B7-C51C-5B647ED66159}"/>
              </a:ext>
            </a:extLst>
          </p:cNvPr>
          <p:cNvSpPr txBox="1"/>
          <p:nvPr/>
        </p:nvSpPr>
        <p:spPr>
          <a:xfrm>
            <a:off x="5477301" y="109182"/>
            <a:ext cx="6482687" cy="1323439"/>
          </a:xfrm>
          <a:prstGeom prst="rect">
            <a:avLst/>
          </a:prstGeom>
          <a:noFill/>
        </p:spPr>
        <p:txBody>
          <a:bodyPr wrap="square">
            <a:spAutoFit/>
          </a:bodyPr>
          <a:lstStyle/>
          <a:p>
            <a:pPr algn="r"/>
            <a:endParaRPr lang="en-GB" sz="2000" b="0" i="0" u="none" strike="noStrike" baseline="0" dirty="0">
              <a:solidFill>
                <a:schemeClr val="bg1"/>
              </a:solidFill>
              <a:latin typeface="Calibri" panose="020F0502020204030204" pitchFamily="34" charset="0"/>
            </a:endParaRPr>
          </a:p>
          <a:p>
            <a:pPr algn="r"/>
            <a:r>
              <a:rPr lang="en-GB" sz="2400" b="0" i="0" u="none" strike="noStrike" baseline="0" dirty="0">
                <a:solidFill>
                  <a:schemeClr val="bg1"/>
                </a:solidFill>
                <a:latin typeface="Calibri" panose="020F0502020204030204" pitchFamily="34" charset="0"/>
              </a:rPr>
              <a:t>LUVOMAXX®- </a:t>
            </a:r>
            <a:r>
              <a:rPr lang="en-GB" sz="2400" b="0" i="0" u="none" strike="noStrike" baseline="0" dirty="0" err="1">
                <a:solidFill>
                  <a:schemeClr val="bg1"/>
                </a:solidFill>
                <a:latin typeface="Calibri" panose="020F0502020204030204" pitchFamily="34" charset="0"/>
              </a:rPr>
              <a:t>Informationsveranstaltung</a:t>
            </a:r>
            <a:r>
              <a:rPr lang="en-GB" sz="2400" b="0" i="0" u="none" strike="noStrike" baseline="0" dirty="0">
                <a:solidFill>
                  <a:schemeClr val="bg1"/>
                </a:solidFill>
                <a:latin typeface="Calibri" panose="020F0502020204030204" pitchFamily="34" charset="0"/>
              </a:rPr>
              <a:t> </a:t>
            </a:r>
          </a:p>
          <a:p>
            <a:pPr algn="r"/>
            <a:r>
              <a:rPr lang="de-DE" sz="1800" b="1" i="1" u="none" strike="noStrike" baseline="0" dirty="0">
                <a:solidFill>
                  <a:schemeClr val="bg1"/>
                </a:solidFill>
                <a:latin typeface="Calibri" panose="020F0502020204030204" pitchFamily="34" charset="0"/>
              </a:rPr>
              <a:t>„Wege in eine nachhaltigere Zukunft in der Kautschukindustrie“ </a:t>
            </a:r>
            <a:endParaRPr lang="de-DE" sz="1800" b="0" i="0" u="none" strike="noStrike" baseline="0" dirty="0">
              <a:solidFill>
                <a:schemeClr val="bg1"/>
              </a:solidFill>
              <a:latin typeface="Calibri" panose="020F0502020204030204" pitchFamily="34" charset="0"/>
            </a:endParaRPr>
          </a:p>
          <a:p>
            <a:pPr algn="r"/>
            <a:r>
              <a:rPr lang="en-GB" sz="1800" b="0" i="0" u="none" strike="noStrike" baseline="0" dirty="0">
                <a:solidFill>
                  <a:schemeClr val="bg1"/>
                </a:solidFill>
                <a:latin typeface="Calibri" panose="020F0502020204030204" pitchFamily="34" charset="0"/>
              </a:rPr>
              <a:t>28.-29.06.2023 in Leipzig </a:t>
            </a:r>
            <a:endParaRPr lang="en-GB" dirty="0">
              <a:solidFill>
                <a:schemeClr val="bg1"/>
              </a:solidFill>
            </a:endParaRPr>
          </a:p>
        </p:txBody>
      </p:sp>
    </p:spTree>
    <p:extLst>
      <p:ext uri="{BB962C8B-B14F-4D97-AF65-F5344CB8AC3E}">
        <p14:creationId xmlns:p14="http://schemas.microsoft.com/office/powerpoint/2010/main" val="159050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BD5F16-0459-4479-A147-A6459F9C6449}"/>
              </a:ext>
            </a:extLst>
          </p:cNvPr>
          <p:cNvSpPr>
            <a:spLocks noGrp="1"/>
          </p:cNvSpPr>
          <p:nvPr>
            <p:ph type="title"/>
          </p:nvPr>
        </p:nvSpPr>
        <p:spPr/>
        <p:txBody>
          <a:bodyPr/>
          <a:lstStyle/>
          <a:p>
            <a:r>
              <a:rPr lang="en-GB" cap="small" dirty="0"/>
              <a:t>Die Balance® </a:t>
            </a:r>
            <a:r>
              <a:rPr lang="en-GB" cap="small" dirty="0" err="1"/>
              <a:t>zertifizierte</a:t>
            </a:r>
            <a:r>
              <a:rPr lang="en-GB" cap="small" dirty="0"/>
              <a:t> </a:t>
            </a:r>
            <a:r>
              <a:rPr lang="en-GB" cap="small" dirty="0" err="1"/>
              <a:t>produkte</a:t>
            </a:r>
            <a:endParaRPr lang="en-GB" dirty="0"/>
          </a:p>
        </p:txBody>
      </p:sp>
      <p:sp>
        <p:nvSpPr>
          <p:cNvPr id="4" name="Segnaposto numero diapositiva 3">
            <a:extLst>
              <a:ext uri="{FF2B5EF4-FFF2-40B4-BE49-F238E27FC236}">
                <a16:creationId xmlns:a16="http://schemas.microsoft.com/office/drawing/2014/main" id="{37DE4147-0061-4D3F-A52A-7A889D00A2C2}"/>
              </a:ext>
            </a:extLst>
          </p:cNvPr>
          <p:cNvSpPr>
            <a:spLocks noGrp="1"/>
          </p:cNvSpPr>
          <p:nvPr>
            <p:ph type="sldNum" sz="quarter" idx="18"/>
          </p:nvPr>
        </p:nvSpPr>
        <p:spPr/>
        <p:txBody>
          <a:bodyPr/>
          <a:lstStyle/>
          <a:p>
            <a:fld id="{28FF292E-9669-8740-83C5-13596A40C566}" type="slidenum">
              <a:rPr lang="it-IT" smtClean="0"/>
              <a:pPr/>
              <a:t>10</a:t>
            </a:fld>
            <a:endParaRPr lang="it-IT"/>
          </a:p>
        </p:txBody>
      </p:sp>
      <p:pic>
        <p:nvPicPr>
          <p:cNvPr id="5" name="Immagine 4">
            <a:extLst>
              <a:ext uri="{FF2B5EF4-FFF2-40B4-BE49-F238E27FC236}">
                <a16:creationId xmlns:a16="http://schemas.microsoft.com/office/drawing/2014/main" id="{36F196AC-CA1B-4A60-998B-EEAF910822F3}"/>
              </a:ext>
            </a:extLst>
          </p:cNvPr>
          <p:cNvPicPr>
            <a:picLocks noChangeAspect="1"/>
          </p:cNvPicPr>
          <p:nvPr/>
        </p:nvPicPr>
        <p:blipFill>
          <a:blip r:embed="rId2"/>
          <a:stretch>
            <a:fillRect/>
          </a:stretch>
        </p:blipFill>
        <p:spPr>
          <a:xfrm>
            <a:off x="525278" y="3282824"/>
            <a:ext cx="2052382" cy="1250720"/>
          </a:xfrm>
          <a:prstGeom prst="rect">
            <a:avLst/>
          </a:prstGeom>
        </p:spPr>
      </p:pic>
      <p:sp>
        <p:nvSpPr>
          <p:cNvPr id="6" name="Cerchio vuoto 5">
            <a:extLst>
              <a:ext uri="{FF2B5EF4-FFF2-40B4-BE49-F238E27FC236}">
                <a16:creationId xmlns:a16="http://schemas.microsoft.com/office/drawing/2014/main" id="{4CA8C4F1-9CFB-44D7-8768-C0C7C118CB17}"/>
              </a:ext>
            </a:extLst>
          </p:cNvPr>
          <p:cNvSpPr/>
          <p:nvPr/>
        </p:nvSpPr>
        <p:spPr>
          <a:xfrm>
            <a:off x="9628911" y="4080747"/>
            <a:ext cx="1729051" cy="1652557"/>
          </a:xfrm>
          <a:prstGeom prst="donut">
            <a:avLst>
              <a:gd name="adj" fmla="val 797"/>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mn-cs"/>
            </a:endParaRPr>
          </a:p>
        </p:txBody>
      </p:sp>
      <p:sp>
        <p:nvSpPr>
          <p:cNvPr id="7" name="Cerchio vuoto 6">
            <a:extLst>
              <a:ext uri="{FF2B5EF4-FFF2-40B4-BE49-F238E27FC236}">
                <a16:creationId xmlns:a16="http://schemas.microsoft.com/office/drawing/2014/main" id="{3D32DE80-A1BA-4A03-BF1B-229A8E5C01AE}"/>
              </a:ext>
            </a:extLst>
          </p:cNvPr>
          <p:cNvSpPr/>
          <p:nvPr/>
        </p:nvSpPr>
        <p:spPr>
          <a:xfrm>
            <a:off x="6528386" y="1939964"/>
            <a:ext cx="2092152" cy="1999593"/>
          </a:xfrm>
          <a:prstGeom prst="donut">
            <a:avLst>
              <a:gd name="adj" fmla="val 797"/>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mn-cs"/>
            </a:endParaRPr>
          </a:p>
        </p:txBody>
      </p:sp>
      <p:sp>
        <p:nvSpPr>
          <p:cNvPr id="8" name="Cerchio vuoto 7">
            <a:extLst>
              <a:ext uri="{FF2B5EF4-FFF2-40B4-BE49-F238E27FC236}">
                <a16:creationId xmlns:a16="http://schemas.microsoft.com/office/drawing/2014/main" id="{743492FB-C0E5-49EA-B321-6D9090F45C9B}"/>
              </a:ext>
            </a:extLst>
          </p:cNvPr>
          <p:cNvSpPr/>
          <p:nvPr/>
        </p:nvSpPr>
        <p:spPr>
          <a:xfrm>
            <a:off x="452219" y="2179716"/>
            <a:ext cx="3706375" cy="3542401"/>
          </a:xfrm>
          <a:prstGeom prst="donut">
            <a:avLst>
              <a:gd name="adj" fmla="val 797"/>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mn-cs"/>
            </a:endParaRPr>
          </a:p>
        </p:txBody>
      </p:sp>
      <p:sp>
        <p:nvSpPr>
          <p:cNvPr id="9" name="Rettangolo con due angoli in diagonale arrotondati 8">
            <a:extLst>
              <a:ext uri="{FF2B5EF4-FFF2-40B4-BE49-F238E27FC236}">
                <a16:creationId xmlns:a16="http://schemas.microsoft.com/office/drawing/2014/main" id="{254572A9-C692-4795-9F2C-E6DCFE5404CE}"/>
              </a:ext>
            </a:extLst>
          </p:cNvPr>
          <p:cNvSpPr/>
          <p:nvPr/>
        </p:nvSpPr>
        <p:spPr>
          <a:xfrm>
            <a:off x="1833839" y="999671"/>
            <a:ext cx="8522735" cy="591207"/>
          </a:xfrm>
          <a:prstGeom prst="round2DiagRect">
            <a:avLst>
              <a:gd name="adj1" fmla="val 50000"/>
              <a:gd name="adj2" fmla="val 0"/>
            </a:avLst>
          </a:prstGeom>
          <a:solidFill>
            <a:schemeClr val="bg1"/>
          </a:solidFill>
          <a:ln w="12700" cap="flat" cmpd="sng" algn="ctr">
            <a:solidFill>
              <a:srgbClr val="295882"/>
            </a:solidFill>
            <a:prstDash val="solid"/>
          </a:ln>
          <a:effectLst/>
        </p:spPr>
        <p:txBody>
          <a:bodyPr wrap="square" anchor="ctr">
            <a:noAutofit/>
          </a:bodyPr>
          <a:lstStyle/>
          <a:p>
            <a:pPr marL="0" marR="0" lvl="0" indent="0" algn="ctr" defTabSz="914377" eaLnBrk="1" fontAlgn="auto" latinLnBrk="0" hangingPunct="1">
              <a:lnSpc>
                <a:spcPct val="100000"/>
              </a:lnSpc>
              <a:spcBef>
                <a:spcPts val="0"/>
              </a:spcBef>
              <a:spcAft>
                <a:spcPts val="0"/>
              </a:spcAft>
              <a:buClr>
                <a:srgbClr val="FFD500"/>
              </a:buClr>
              <a:buSzTx/>
              <a:buFontTx/>
              <a:buNone/>
              <a:tabLst/>
              <a:defRPr/>
            </a:pPr>
            <a:r>
              <a:rPr kumimoji="0" lang="de-DE" sz="1600" b="0" i="0" u="none" strike="noStrike" kern="0" cap="small" spc="0" normalizeH="0" baseline="0" noProof="0" dirty="0">
                <a:ln>
                  <a:noFill/>
                </a:ln>
                <a:effectLst/>
                <a:uLnTx/>
                <a:uFill>
                  <a:solidFill>
                    <a:srgbClr val="FFD500"/>
                  </a:solidFill>
                </a:uFill>
                <a:latin typeface="Calibri"/>
                <a:ea typeface="+mn-ea"/>
                <a:cs typeface="+mn-cs"/>
              </a:rPr>
              <a:t>Balance® ist die neue Familie von Versalis-Produkten, die ISCC PLUS zertifiziert und</a:t>
            </a:r>
          </a:p>
          <a:p>
            <a:pPr marL="0" marR="0" lvl="0" indent="0" algn="ctr" defTabSz="914377" eaLnBrk="1" fontAlgn="auto" latinLnBrk="0" hangingPunct="1">
              <a:lnSpc>
                <a:spcPct val="100000"/>
              </a:lnSpc>
              <a:spcBef>
                <a:spcPts val="0"/>
              </a:spcBef>
              <a:spcAft>
                <a:spcPts val="0"/>
              </a:spcAft>
              <a:buClr>
                <a:srgbClr val="FFD500"/>
              </a:buClr>
              <a:buSzTx/>
              <a:buFontTx/>
              <a:buNone/>
              <a:tabLst/>
              <a:defRPr/>
            </a:pPr>
            <a:r>
              <a:rPr kumimoji="0" lang="de-DE" sz="1600" b="0" i="0" u="none" strike="noStrike" kern="0" cap="small" spc="0" normalizeH="0" baseline="0" noProof="0" dirty="0">
                <a:ln>
                  <a:noFill/>
                </a:ln>
                <a:effectLst/>
                <a:uLnTx/>
                <a:uFill>
                  <a:solidFill>
                    <a:srgbClr val="FFD500"/>
                  </a:solidFill>
                </a:uFill>
                <a:latin typeface="Calibri"/>
                <a:ea typeface="+mn-ea"/>
                <a:cs typeface="+mn-cs"/>
              </a:rPr>
              <a:t>aus nachwachsenden Rohstoffen gewonnen sind</a:t>
            </a:r>
            <a:endParaRPr kumimoji="0" lang="en-GB" sz="1600" b="0" i="0" u="none" strike="noStrike" kern="0" cap="small" spc="0" normalizeH="0" baseline="0" noProof="0" dirty="0">
              <a:ln>
                <a:noFill/>
              </a:ln>
              <a:effectLst/>
              <a:uLnTx/>
              <a:uFill>
                <a:solidFill>
                  <a:srgbClr val="FFD500"/>
                </a:solidFill>
              </a:uFill>
              <a:latin typeface="Calibri"/>
              <a:ea typeface="+mn-ea"/>
              <a:cs typeface="+mn-cs"/>
            </a:endParaRPr>
          </a:p>
        </p:txBody>
      </p:sp>
      <p:pic>
        <p:nvPicPr>
          <p:cNvPr id="10" name="Picture 5">
            <a:extLst>
              <a:ext uri="{FF2B5EF4-FFF2-40B4-BE49-F238E27FC236}">
                <a16:creationId xmlns:a16="http://schemas.microsoft.com/office/drawing/2014/main" id="{03FED851-343A-4927-B36A-64B81F7A2B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9" b="91167" l="9821" r="89881">
                        <a14:foregroundMark x1="19940" y1="32808" x2="79762" y2="30599"/>
                        <a14:foregroundMark x1="20536" y1="29338" x2="35714" y2="19243"/>
                        <a14:foregroundMark x1="43452" y1="18297" x2="64286" y2="18297"/>
                        <a14:foregroundMark x1="30357" y1="20820" x2="46726" y2="10410"/>
                        <a14:foregroundMark x1="44048" y1="14196" x2="62500" y2="15142"/>
                        <a14:foregroundMark x1="65774" y1="18927" x2="73810" y2="21767"/>
                        <a14:foregroundMark x1="65476" y1="22397" x2="80060" y2="31861"/>
                        <a14:foregroundMark x1="70238" y1="22713" x2="80655" y2="29653"/>
                        <a14:foregroundMark x1="18155" y1="34385" x2="25595" y2="25552"/>
                        <a14:foregroundMark x1="17262" y1="35331" x2="17262" y2="29653"/>
                        <a14:foregroundMark x1="38988" y1="18612" x2="44345" y2="17035"/>
                        <a14:foregroundMark x1="17560" y1="68454" x2="35714" y2="85489"/>
                        <a14:foregroundMark x1="15476" y1="68139" x2="73214" y2="83596"/>
                        <a14:foregroundMark x1="73214" y1="83596" x2="78274" y2="70032"/>
                        <a14:foregroundMark x1="31845" y1="84543" x2="58036" y2="85174"/>
                        <a14:foregroundMark x1="47619" y1="88013" x2="50298" y2="89590"/>
                        <a14:foregroundMark x1="55952" y1="87066" x2="65476" y2="84227"/>
                        <a14:foregroundMark x1="71429" y1="80126" x2="76488" y2="69401"/>
                        <a14:foregroundMark x1="58929" y1="15457" x2="71429" y2="19558"/>
                        <a14:foregroundMark x1="46726" y1="13880" x2="60417" y2="13565"/>
                        <a14:foregroundMark x1="63095" y1="15457" x2="85119" y2="35331"/>
                        <a14:foregroundMark x1="70238" y1="27760" x2="81845" y2="35331"/>
                        <a14:foregroundMark x1="71429" y1="27129" x2="77083" y2="38801"/>
                        <a14:foregroundMark x1="56845" y1="21767" x2="20833" y2="28076"/>
                        <a14:foregroundMark x1="33333" y1="15773" x2="18750" y2="30915"/>
                        <a14:foregroundMark x1="24405" y1="24606" x2="21131" y2="23975"/>
                        <a14:foregroundMark x1="19345" y1="71609" x2="22024" y2="84227"/>
                        <a14:foregroundMark x1="15179" y1="72240" x2="35714" y2="91167"/>
                        <a14:foregroundMark x1="24107" y1="81073" x2="54762" y2="85489"/>
                        <a14:foregroundMark x1="35417" y1="88013" x2="69048" y2="82334"/>
                        <a14:foregroundMark x1="39881" y1="90536" x2="83333" y2="73817"/>
                        <a14:foregroundMark x1="75000" y1="79180" x2="79167" y2="69401"/>
                        <a14:foregroundMark x1="62202" y1="81073" x2="76786" y2="71293"/>
                        <a14:foregroundMark x1="53274" y1="78549" x2="75893" y2="65931"/>
                        <a14:foregroundMark x1="30655" y1="80757" x2="51488" y2="77287"/>
                        <a14:foregroundMark x1="37202" y1="90852" x2="62500" y2="88013"/>
                        <a14:foregroundMark x1="62202" y1="84543" x2="68155" y2="86435"/>
                        <a14:foregroundMark x1="60119" y1="85489" x2="66964" y2="87382"/>
                      </a14:backgroundRemoval>
                    </a14:imgEffect>
                  </a14:imgLayer>
                </a14:imgProps>
              </a:ext>
            </a:extLst>
          </a:blip>
          <a:stretch>
            <a:fillRect/>
          </a:stretch>
        </p:blipFill>
        <p:spPr>
          <a:xfrm>
            <a:off x="4731088" y="2054343"/>
            <a:ext cx="885045" cy="834997"/>
          </a:xfrm>
          <a:prstGeom prst="rect">
            <a:avLst/>
          </a:prstGeom>
        </p:spPr>
      </p:pic>
      <p:pic>
        <p:nvPicPr>
          <p:cNvPr id="11" name="Picture 6">
            <a:extLst>
              <a:ext uri="{FF2B5EF4-FFF2-40B4-BE49-F238E27FC236}">
                <a16:creationId xmlns:a16="http://schemas.microsoft.com/office/drawing/2014/main" id="{6FA1CF59-1527-4FB3-879C-82A79B86B4D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42" b="89971" l="9893" r="92246">
                        <a14:foregroundMark x1="21123" y1="42120" x2="75401" y2="24928"/>
                        <a14:foregroundMark x1="75401" y1="24928" x2="67914" y2="84527"/>
                        <a14:foregroundMark x1="67914" y1="84527" x2="17647" y2="59599"/>
                        <a14:foregroundMark x1="17914" y1="44986" x2="40107" y2="14613"/>
                        <a14:foregroundMark x1="23797" y1="28367" x2="47326" y2="14613"/>
                        <a14:foregroundMark x1="28610" y1="24069" x2="67112" y2="22923"/>
                        <a14:foregroundMark x1="53476" y1="19484" x2="69786" y2="20344"/>
                        <a14:foregroundMark x1="65241" y1="24069" x2="79412" y2="31519"/>
                        <a14:foregroundMark x1="75668" y1="34670" x2="92246" y2="53009"/>
                        <a14:foregroundMark x1="77540" y1="38395" x2="75401" y2="69914"/>
                        <a14:foregroundMark x1="79412" y1="57020" x2="59358" y2="84814"/>
                        <a14:foregroundMark x1="45455" y1="88252" x2="65241" y2="74785"/>
                        <a14:foregroundMark x1="46524" y1="85960" x2="24332" y2="77364"/>
                        <a14:foregroundMark x1="28610" y1="79083" x2="16310" y2="52436"/>
                        <a14:foregroundMark x1="24064" y1="76791" x2="18182" y2="55014"/>
                        <a14:foregroundMark x1="19519" y1="49284" x2="21925" y2="33238"/>
                        <a14:foregroundMark x1="23262" y1="38109" x2="29144" y2="24355"/>
                        <a14:foregroundMark x1="42781" y1="20344" x2="62032" y2="16905"/>
                        <a14:foregroundMark x1="46791" y1="21490" x2="52674" y2="13467"/>
                        <a14:foregroundMark x1="79947" y1="59599" x2="70321" y2="74212"/>
                        <a14:foregroundMark x1="82086" y1="52436" x2="71658" y2="75645"/>
                        <a14:foregroundMark x1="79947" y1="61318" x2="75134" y2="69054"/>
                        <a14:foregroundMark x1="39840" y1="80229" x2="43048" y2="85960"/>
                        <a14:foregroundMark x1="47861" y1="82808" x2="52406" y2="89112"/>
                        <a14:foregroundMark x1="53743" y1="82235" x2="54011" y2="86533"/>
                        <a14:foregroundMark x1="27005" y1="80229" x2="15508" y2="57593"/>
                        <a14:foregroundMark x1="20856" y1="49857" x2="27273" y2="27794"/>
                        <a14:foregroundMark x1="64439" y1="34957" x2="71123" y2="21777"/>
                        <a14:foregroundMark x1="74064" y1="41261" x2="25134" y2="27221"/>
                        <a14:foregroundMark x1="17914" y1="42120" x2="20321" y2="28940"/>
                        <a14:foregroundMark x1="28342" y1="32665" x2="28877" y2="22063"/>
                        <a14:foregroundMark x1="34492" y1="22636" x2="33690" y2="17765"/>
                        <a14:foregroundMark x1="34225" y1="75645" x2="47059" y2="88825"/>
                        <a14:foregroundMark x1="71925" y1="68481" x2="79947" y2="73639"/>
                        <a14:foregroundMark x1="75668" y1="64756" x2="82086" y2="67908"/>
                        <a14:foregroundMark x1="71658" y1="75645" x2="72727" y2="81662"/>
                        <a14:foregroundMark x1="78075" y1="61318" x2="83690" y2="62178"/>
                        <a14:foregroundMark x1="41711" y1="78223" x2="45455" y2="84814"/>
                        <a14:foregroundMark x1="49198" y1="18338" x2="50000" y2="14613"/>
                        <a14:foregroundMark x1="52941" y1="22063" x2="55882" y2="15186"/>
                        <a14:foregroundMark x1="59091" y1="24928" x2="56952" y2="13754"/>
                        <a14:foregroundMark x1="51337" y1="24355" x2="57754" y2="11461"/>
                        <a14:foregroundMark x1="62299" y1="25215" x2="58556" y2="14613"/>
                        <a14:foregroundMark x1="27807" y1="32092" x2="33957" y2="20057"/>
                        <a14:foregroundMark x1="79144" y1="38109" x2="81818" y2="35817"/>
                        <a14:foregroundMark x1="72727" y1="42120" x2="80481" y2="32951"/>
                      </a14:backgroundRemoval>
                    </a14:imgEffect>
                  </a14:imgLayer>
                </a14:imgProps>
              </a:ext>
            </a:extLst>
          </a:blip>
          <a:stretch>
            <a:fillRect/>
          </a:stretch>
        </p:blipFill>
        <p:spPr>
          <a:xfrm>
            <a:off x="4527780" y="4997484"/>
            <a:ext cx="943024" cy="879988"/>
          </a:xfrm>
          <a:prstGeom prst="rect">
            <a:avLst/>
          </a:prstGeom>
        </p:spPr>
      </p:pic>
      <p:sp>
        <p:nvSpPr>
          <p:cNvPr id="12" name="Rectangle: Rounded Corners 13">
            <a:extLst>
              <a:ext uri="{FF2B5EF4-FFF2-40B4-BE49-F238E27FC236}">
                <a16:creationId xmlns:a16="http://schemas.microsoft.com/office/drawing/2014/main" id="{35611768-FA11-4E78-9EEB-D8B9FEFB217B}"/>
              </a:ext>
            </a:extLst>
          </p:cNvPr>
          <p:cNvSpPr/>
          <p:nvPr/>
        </p:nvSpPr>
        <p:spPr>
          <a:xfrm>
            <a:off x="2615460" y="3471096"/>
            <a:ext cx="2910897" cy="926760"/>
          </a:xfrm>
          <a:prstGeom prst="roundRect">
            <a:avLst>
              <a:gd name="adj" fmla="val 50000"/>
            </a:avLst>
          </a:prstGeom>
          <a:solidFill>
            <a:srgbClr val="0E4CA1"/>
          </a:solidFill>
          <a:ln w="25400" cap="flat">
            <a:noFill/>
            <a:prstDash val="solid"/>
            <a:round/>
          </a:ln>
          <a:effectLst/>
          <a:sp3d/>
        </p:spPr>
        <p:txBody>
          <a:bodyPr rot="0" spcFirstLastPara="1" vertOverflow="overflow" horzOverflow="overflow" vert="horz" wrap="square" lIns="36576" tIns="20976" rIns="36576" bIns="20976" numCol="1" spcCol="38100" rtlCol="0" anchor="ctr">
            <a:noAutofit/>
          </a:bodyPr>
          <a:lstStyle/>
          <a:p>
            <a:pPr marL="0" marR="0" lvl="0" indent="0" algn="ctr" defTabSz="2531594" eaLnBrk="1" fontAlgn="auto" latinLnBrk="0" hangingPunct="0">
              <a:lnSpc>
                <a:spcPct val="100000"/>
              </a:lnSpc>
              <a:spcBef>
                <a:spcPts val="0"/>
              </a:spcBef>
              <a:spcAft>
                <a:spcPts val="0"/>
              </a:spcAft>
              <a:buClrTx/>
              <a:buSzTx/>
              <a:buFontTx/>
              <a:buNone/>
              <a:tabLst/>
              <a:defRPr/>
            </a:pPr>
            <a:r>
              <a:rPr kumimoji="0" lang="en-GB" sz="1400" b="1" i="0" u="none" strike="noStrike" kern="0" cap="small" spc="0" normalizeH="0" baseline="0" noProof="0" dirty="0">
                <a:ln>
                  <a:noFill/>
                </a:ln>
                <a:solidFill>
                  <a:schemeClr val="bg1"/>
                </a:solidFill>
                <a:effectLst/>
                <a:uLnTx/>
                <a:uFillTx/>
                <a:sym typeface="Helvetica Neue"/>
              </a:rPr>
              <a:t>Balance® BCA</a:t>
            </a:r>
          </a:p>
          <a:p>
            <a:pPr marL="0" marR="0" lvl="0" indent="0" algn="ctr" defTabSz="2531594" eaLnBrk="1" fontAlgn="auto" latinLnBrk="0" hangingPunct="0">
              <a:lnSpc>
                <a:spcPct val="100000"/>
              </a:lnSpc>
              <a:spcBef>
                <a:spcPts val="0"/>
              </a:spcBef>
              <a:spcAft>
                <a:spcPts val="0"/>
              </a:spcAft>
              <a:buClrTx/>
              <a:buSzTx/>
              <a:buFontTx/>
              <a:buNone/>
              <a:tabLst/>
              <a:defRPr/>
            </a:pPr>
            <a:r>
              <a:rPr lang="de-DE" sz="1400" kern="0" cap="small" dirty="0">
                <a:solidFill>
                  <a:schemeClr val="bg1"/>
                </a:solidFill>
                <a:sym typeface="Helvetica Neue"/>
              </a:rPr>
              <a:t>Aus Bio-Naphtha hergestellt mit organischen und zirkulären Rohstoffen (</a:t>
            </a:r>
            <a:r>
              <a:rPr lang="de-DE" sz="1400" kern="0" cap="small" dirty="0" err="1">
                <a:solidFill>
                  <a:schemeClr val="bg1"/>
                </a:solidFill>
                <a:sym typeface="Helvetica Neue"/>
              </a:rPr>
              <a:t>zB</a:t>
            </a:r>
            <a:r>
              <a:rPr lang="de-DE" sz="1400" kern="0" cap="small" dirty="0">
                <a:solidFill>
                  <a:schemeClr val="bg1"/>
                </a:solidFill>
                <a:sym typeface="Helvetica Neue"/>
              </a:rPr>
              <a:t> Abfallfette)</a:t>
            </a:r>
            <a:endParaRPr kumimoji="0" lang="en-GB" sz="1400" b="0" i="0" u="none" strike="noStrike" kern="0" cap="small" spc="0" normalizeH="0" baseline="0" noProof="0" dirty="0">
              <a:ln>
                <a:noFill/>
              </a:ln>
              <a:solidFill>
                <a:schemeClr val="bg1"/>
              </a:solidFill>
              <a:effectLst/>
              <a:uLnTx/>
              <a:uFillTx/>
              <a:sym typeface="Helvetica Neue"/>
            </a:endParaRPr>
          </a:p>
        </p:txBody>
      </p:sp>
      <p:sp>
        <p:nvSpPr>
          <p:cNvPr id="13" name="Rectangle: Rounded Corners 14">
            <a:extLst>
              <a:ext uri="{FF2B5EF4-FFF2-40B4-BE49-F238E27FC236}">
                <a16:creationId xmlns:a16="http://schemas.microsoft.com/office/drawing/2014/main" id="{3DB20D9C-2647-4DF5-AB22-AF9C9E92458A}"/>
              </a:ext>
            </a:extLst>
          </p:cNvPr>
          <p:cNvSpPr/>
          <p:nvPr/>
        </p:nvSpPr>
        <p:spPr>
          <a:xfrm>
            <a:off x="1703150" y="4881727"/>
            <a:ext cx="2910897" cy="953973"/>
          </a:xfrm>
          <a:prstGeom prst="roundRect">
            <a:avLst>
              <a:gd name="adj" fmla="val 50000"/>
            </a:avLst>
          </a:prstGeom>
          <a:solidFill>
            <a:srgbClr val="19A095"/>
          </a:solidFill>
          <a:ln w="25400" cap="flat">
            <a:noFill/>
            <a:prstDash val="solid"/>
            <a:round/>
          </a:ln>
          <a:effectLst/>
          <a:sp3d/>
        </p:spPr>
        <p:txBody>
          <a:bodyPr rot="0" spcFirstLastPara="1" vertOverflow="overflow" horzOverflow="overflow" vert="horz" wrap="square" lIns="36576" tIns="20976" rIns="36576" bIns="20976" numCol="1" spcCol="38100" rtlCol="0" anchor="ctr">
            <a:noAutofit/>
          </a:bodyPr>
          <a:lstStyle/>
          <a:p>
            <a:pPr marL="0" marR="0" lvl="0" indent="0" algn="ctr" defTabSz="2531594" eaLnBrk="1" fontAlgn="auto" latinLnBrk="0" hangingPunct="0">
              <a:lnSpc>
                <a:spcPct val="100000"/>
              </a:lnSpc>
              <a:spcBef>
                <a:spcPts val="0"/>
              </a:spcBef>
              <a:spcAft>
                <a:spcPts val="0"/>
              </a:spcAft>
              <a:buClrTx/>
              <a:buSzTx/>
              <a:buFontTx/>
              <a:buNone/>
              <a:tabLst/>
              <a:defRPr/>
            </a:pPr>
            <a:r>
              <a:rPr kumimoji="0" lang="en-GB" sz="1400" b="1" i="0" u="none" strike="noStrike" kern="0" cap="small" spc="0" normalizeH="0" baseline="0" noProof="0" dirty="0">
                <a:ln>
                  <a:noFill/>
                </a:ln>
                <a:solidFill>
                  <a:schemeClr val="bg1"/>
                </a:solidFill>
                <a:effectLst/>
                <a:uLnTx/>
                <a:uFillTx/>
                <a:sym typeface="Helvetica Neue"/>
              </a:rPr>
              <a:t>Balance® CA</a:t>
            </a:r>
            <a:r>
              <a:rPr kumimoji="0" lang="en-GB" sz="1400" b="0" i="0" u="none" strike="noStrike" kern="0" cap="small" spc="0" normalizeH="0" baseline="0" noProof="0" dirty="0">
                <a:ln>
                  <a:noFill/>
                </a:ln>
                <a:solidFill>
                  <a:schemeClr val="bg1"/>
                </a:solidFill>
                <a:effectLst/>
                <a:uLnTx/>
                <a:uFillTx/>
                <a:sym typeface="Helvetica Neue"/>
              </a:rPr>
              <a:t> </a:t>
            </a:r>
          </a:p>
          <a:p>
            <a:pPr marL="0" marR="0" lvl="0" indent="0" algn="ctr" defTabSz="2531594" eaLnBrk="1" fontAlgn="auto" latinLnBrk="0" hangingPunct="0">
              <a:lnSpc>
                <a:spcPct val="100000"/>
              </a:lnSpc>
              <a:spcBef>
                <a:spcPts val="0"/>
              </a:spcBef>
              <a:spcAft>
                <a:spcPts val="0"/>
              </a:spcAft>
              <a:buClrTx/>
              <a:buSzTx/>
              <a:buFontTx/>
              <a:buNone/>
              <a:tabLst/>
              <a:defRPr/>
            </a:pPr>
            <a:r>
              <a:rPr lang="de-DE" sz="1400" kern="0" cap="small" dirty="0">
                <a:solidFill>
                  <a:schemeClr val="bg1"/>
                </a:solidFill>
                <a:sym typeface="Helvetica Neue"/>
              </a:rPr>
              <a:t>Aus zirkulären Rohstoffen</a:t>
            </a:r>
          </a:p>
          <a:p>
            <a:pPr marL="0" marR="0" lvl="0" indent="0" algn="ctr" defTabSz="2531594" eaLnBrk="1" fontAlgn="auto" latinLnBrk="0" hangingPunct="0">
              <a:lnSpc>
                <a:spcPct val="100000"/>
              </a:lnSpc>
              <a:spcBef>
                <a:spcPts val="0"/>
              </a:spcBef>
              <a:spcAft>
                <a:spcPts val="0"/>
              </a:spcAft>
              <a:buClrTx/>
              <a:buSzTx/>
              <a:buFontTx/>
              <a:buNone/>
              <a:tabLst/>
              <a:defRPr/>
            </a:pPr>
            <a:r>
              <a:rPr lang="de-DE" sz="1400" kern="0" cap="small" dirty="0">
                <a:solidFill>
                  <a:schemeClr val="bg1"/>
                </a:solidFill>
                <a:sym typeface="Helvetica Neue"/>
              </a:rPr>
              <a:t>(r-Öl, chemisches </a:t>
            </a:r>
            <a:r>
              <a:rPr lang="de-DE" sz="1400" kern="0" cap="small" dirty="0" err="1">
                <a:solidFill>
                  <a:schemeClr val="bg1"/>
                </a:solidFill>
                <a:sym typeface="Helvetica Neue"/>
              </a:rPr>
              <a:t>Recyclingöl</a:t>
            </a:r>
            <a:r>
              <a:rPr lang="de-DE" sz="1400" kern="0" cap="small" dirty="0">
                <a:solidFill>
                  <a:schemeClr val="bg1"/>
                </a:solidFill>
                <a:sym typeface="Helvetica Neue"/>
              </a:rPr>
              <a:t>)</a:t>
            </a:r>
            <a:endParaRPr kumimoji="0" lang="en-GB" sz="1400" b="0" i="0" u="none" strike="noStrike" kern="0" cap="small" spc="0" normalizeH="0" baseline="0" noProof="0" dirty="0">
              <a:ln>
                <a:noFill/>
              </a:ln>
              <a:solidFill>
                <a:schemeClr val="bg1"/>
              </a:solidFill>
              <a:effectLst/>
              <a:uLnTx/>
              <a:uFillTx/>
              <a:sym typeface="Helvetica Neue"/>
            </a:endParaRPr>
          </a:p>
        </p:txBody>
      </p:sp>
      <p:sp>
        <p:nvSpPr>
          <p:cNvPr id="15" name="Rectangle: Rounded Corners 13">
            <a:extLst>
              <a:ext uri="{FF2B5EF4-FFF2-40B4-BE49-F238E27FC236}">
                <a16:creationId xmlns:a16="http://schemas.microsoft.com/office/drawing/2014/main" id="{4ADED8C1-D93B-4824-9C36-2C3313A9E124}"/>
              </a:ext>
            </a:extLst>
          </p:cNvPr>
          <p:cNvSpPr/>
          <p:nvPr/>
        </p:nvSpPr>
        <p:spPr>
          <a:xfrm>
            <a:off x="1703150" y="1995921"/>
            <a:ext cx="2910897" cy="926761"/>
          </a:xfrm>
          <a:prstGeom prst="roundRect">
            <a:avLst>
              <a:gd name="adj" fmla="val 50000"/>
            </a:avLst>
          </a:prstGeom>
          <a:solidFill>
            <a:srgbClr val="92D050"/>
          </a:solidFill>
          <a:ln w="28575">
            <a:noFill/>
          </a:ln>
        </p:spPr>
        <p:txBody>
          <a:bodyPr wrap="square" lIns="12192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small" spc="0" normalizeH="0" baseline="0" noProof="0" dirty="0">
                <a:ln>
                  <a:noFill/>
                </a:ln>
                <a:effectLst/>
                <a:uLnTx/>
                <a:uFillTx/>
                <a:sym typeface="Helvetica Neue"/>
              </a:rPr>
              <a:t>Balance</a:t>
            </a:r>
            <a:r>
              <a:rPr kumimoji="0" lang="en-GB" sz="1400" b="0" i="0" u="none" strike="noStrike" kern="0" cap="small" spc="0" normalizeH="0" baseline="0" noProof="0" dirty="0">
                <a:ln>
                  <a:noFill/>
                </a:ln>
                <a:effectLst/>
                <a:uLnTx/>
                <a:uFillTx/>
              </a:rPr>
              <a:t>®</a:t>
            </a:r>
            <a:r>
              <a:rPr kumimoji="0" lang="en-GB" sz="1400" b="1" i="0" u="none" strike="noStrike" kern="0" cap="small" spc="0" normalizeH="0" baseline="0" noProof="0" dirty="0">
                <a:ln>
                  <a:noFill/>
                </a:ln>
                <a:effectLst/>
                <a:uLnTx/>
                <a:uFillTx/>
                <a:sym typeface="Helvetica Neue"/>
              </a:rPr>
              <a:t> BA </a:t>
            </a:r>
          </a:p>
          <a:p>
            <a:pPr marL="0" marR="0" lvl="0" indent="0" algn="ctr" defTabSz="914400" eaLnBrk="1" fontAlgn="auto" latinLnBrk="0" hangingPunct="1">
              <a:lnSpc>
                <a:spcPct val="100000"/>
              </a:lnSpc>
              <a:spcBef>
                <a:spcPts val="0"/>
              </a:spcBef>
              <a:spcAft>
                <a:spcPts val="0"/>
              </a:spcAft>
              <a:buClrTx/>
              <a:buSzTx/>
              <a:buFontTx/>
              <a:buNone/>
              <a:tabLst/>
              <a:defRPr/>
            </a:pPr>
            <a:r>
              <a:rPr lang="de-DE" sz="1400" kern="0" cap="small" dirty="0">
                <a:sym typeface="Helvetica Neue"/>
              </a:rPr>
              <a:t>Aus Bio-Naphtha hergestellt mit organischen Rohstoffen</a:t>
            </a:r>
          </a:p>
          <a:p>
            <a:pPr marL="0" marR="0" lvl="0" indent="0" algn="ctr" defTabSz="914400" eaLnBrk="1" fontAlgn="auto" latinLnBrk="0" hangingPunct="1">
              <a:lnSpc>
                <a:spcPct val="100000"/>
              </a:lnSpc>
              <a:spcBef>
                <a:spcPts val="0"/>
              </a:spcBef>
              <a:spcAft>
                <a:spcPts val="0"/>
              </a:spcAft>
              <a:buClrTx/>
              <a:buSzTx/>
              <a:buFontTx/>
              <a:buNone/>
              <a:tabLst/>
              <a:defRPr/>
            </a:pPr>
            <a:r>
              <a:rPr lang="de-DE" sz="1400" kern="0" cap="small" dirty="0">
                <a:sym typeface="Helvetica Neue"/>
              </a:rPr>
              <a:t>(</a:t>
            </a:r>
            <a:r>
              <a:rPr lang="de-DE" sz="1400" kern="0" cap="small" dirty="0" err="1">
                <a:sym typeface="Helvetica Neue"/>
              </a:rPr>
              <a:t>zB</a:t>
            </a:r>
            <a:r>
              <a:rPr lang="de-DE" sz="1400" kern="0" cap="small" dirty="0">
                <a:sym typeface="Helvetica Neue"/>
              </a:rPr>
              <a:t> Pflanzenöle)</a:t>
            </a:r>
            <a:endParaRPr kumimoji="0" lang="en-GB" sz="1400" b="0" i="0" u="none" strike="noStrike" kern="0" cap="small" spc="0" normalizeH="0" baseline="0" noProof="0" dirty="0">
              <a:ln>
                <a:noFill/>
              </a:ln>
              <a:effectLst/>
              <a:uLnTx/>
              <a:uFillTx/>
              <a:sym typeface="Helvetica Neue"/>
            </a:endParaRPr>
          </a:p>
        </p:txBody>
      </p:sp>
      <p:sp>
        <p:nvSpPr>
          <p:cNvPr id="17" name="Rettangolo 16">
            <a:extLst>
              <a:ext uri="{FF2B5EF4-FFF2-40B4-BE49-F238E27FC236}">
                <a16:creationId xmlns:a16="http://schemas.microsoft.com/office/drawing/2014/main" id="{C719205D-E515-4ACF-9533-80E999154419}"/>
              </a:ext>
            </a:extLst>
          </p:cNvPr>
          <p:cNvSpPr/>
          <p:nvPr/>
        </p:nvSpPr>
        <p:spPr>
          <a:xfrm rot="16200000">
            <a:off x="6487549" y="2624009"/>
            <a:ext cx="992579"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cap="small" dirty="0">
                <a:gradFill flip="none" rotWithShape="1">
                  <a:gsLst>
                    <a:gs pos="0">
                      <a:srgbClr val="8CC64D"/>
                    </a:gs>
                    <a:gs pos="43000">
                      <a:srgbClr val="19A095"/>
                    </a:gs>
                    <a:gs pos="70000">
                      <a:srgbClr val="0E4CA1"/>
                    </a:gs>
                  </a:gsLst>
                  <a:path path="circle">
                    <a:fillToRect r="100000" b="100000"/>
                  </a:path>
                  <a:tileRect l="-100000" t="-100000"/>
                </a:gradFill>
                <a:uFill>
                  <a:solidFill>
                    <a:srgbClr val="FFD500"/>
                  </a:solidFill>
                </a:uFill>
              </a:rPr>
              <a:t>Balance® </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cap="small" dirty="0">
                <a:gradFill flip="none" rotWithShape="1">
                  <a:gsLst>
                    <a:gs pos="0">
                      <a:srgbClr val="8CC64D"/>
                    </a:gs>
                    <a:gs pos="43000">
                      <a:srgbClr val="19A095"/>
                    </a:gs>
                    <a:gs pos="70000">
                      <a:srgbClr val="0E4CA1"/>
                    </a:gs>
                  </a:gsLst>
                  <a:path path="circle">
                    <a:fillToRect r="100000" b="100000"/>
                  </a:path>
                  <a:tileRect l="-100000" t="-100000"/>
                </a:gradFill>
                <a:uFill>
                  <a:solidFill>
                    <a:srgbClr val="FFD500"/>
                  </a:solidFill>
                </a:uFill>
              </a:rPr>
              <a:t>products</a:t>
            </a:r>
            <a:endParaRPr kumimoji="0" lang="en-GB" sz="1600" b="1" i="0" u="none" strike="noStrike" kern="0" cap="small" spc="0" normalizeH="0" baseline="0" noProof="0" dirty="0">
              <a:ln>
                <a:noFill/>
              </a:ln>
              <a:gradFill flip="none" rotWithShape="1">
                <a:gsLst>
                  <a:gs pos="0">
                    <a:srgbClr val="8CC64D"/>
                  </a:gs>
                  <a:gs pos="43000">
                    <a:srgbClr val="19A095"/>
                  </a:gs>
                  <a:gs pos="70000">
                    <a:srgbClr val="0E4CA1"/>
                  </a:gs>
                </a:gsLst>
                <a:path path="circle">
                  <a:fillToRect r="100000" b="100000"/>
                </a:path>
                <a:tileRect l="-100000" t="-100000"/>
              </a:gradFill>
              <a:effectLst/>
              <a:uLnTx/>
              <a:uFill>
                <a:solidFill>
                  <a:srgbClr val="FFD500"/>
                </a:solidFill>
              </a:uFill>
            </a:endParaRPr>
          </a:p>
        </p:txBody>
      </p:sp>
      <p:pic>
        <p:nvPicPr>
          <p:cNvPr id="18" name="Picture 7">
            <a:extLst>
              <a:ext uri="{FF2B5EF4-FFF2-40B4-BE49-F238E27FC236}">
                <a16:creationId xmlns:a16="http://schemas.microsoft.com/office/drawing/2014/main" id="{98C9E408-DB18-4CB0-A2B3-E59F1CA4C8B7}"/>
              </a:ext>
            </a:extLst>
          </p:cNvPr>
          <p:cNvPicPr>
            <a:picLocks noChangeAspect="1"/>
          </p:cNvPicPr>
          <p:nvPr/>
        </p:nvPicPr>
        <p:blipFill>
          <a:blip r:embed="rId7"/>
          <a:stretch>
            <a:fillRect/>
          </a:stretch>
        </p:blipFill>
        <p:spPr>
          <a:xfrm>
            <a:off x="5538649" y="3515094"/>
            <a:ext cx="981223" cy="879987"/>
          </a:xfrm>
          <a:prstGeom prst="rect">
            <a:avLst/>
          </a:prstGeom>
        </p:spPr>
      </p:pic>
      <p:sp>
        <p:nvSpPr>
          <p:cNvPr id="19" name="Rettangolo con angoli arrotondati 18">
            <a:extLst>
              <a:ext uri="{FF2B5EF4-FFF2-40B4-BE49-F238E27FC236}">
                <a16:creationId xmlns:a16="http://schemas.microsoft.com/office/drawing/2014/main" id="{612402B0-552F-4771-A1D4-E6C68CED0B2D}"/>
              </a:ext>
            </a:extLst>
          </p:cNvPr>
          <p:cNvSpPr/>
          <p:nvPr/>
        </p:nvSpPr>
        <p:spPr>
          <a:xfrm>
            <a:off x="7252180" y="2085991"/>
            <a:ext cx="4523050" cy="1602495"/>
          </a:xfrm>
          <a:prstGeom prst="roundRect">
            <a:avLst>
              <a:gd name="adj" fmla="val 6147"/>
            </a:avLst>
          </a:prstGeom>
          <a:solidFill>
            <a:sysClr val="window" lastClr="FFFFFF"/>
          </a:solidFill>
          <a:ln w="9525" cap="flat" cmpd="sng" algn="ctr">
            <a:noFill/>
            <a:prstDash val="solid"/>
          </a:ln>
          <a:effectLst/>
        </p:spPr>
        <p:txBody>
          <a:bodyPr wrap="square" anchor="ctr">
            <a:noAutofit/>
          </a:bodyPr>
          <a:lstStyle/>
          <a:p>
            <a:pPr marL="285750" indent="-285750" defTabSz="914377">
              <a:spcAft>
                <a:spcPts val="800"/>
              </a:spcAft>
              <a:buClr>
                <a:srgbClr val="295882"/>
              </a:buClr>
              <a:buSzPct val="200000"/>
              <a:buBlip>
                <a:blip r:embed="rId8"/>
              </a:buBlip>
              <a:defRPr/>
            </a:pPr>
            <a:r>
              <a:rPr lang="en-GB" sz="1400" kern="0" dirty="0" err="1">
                <a:uFill>
                  <a:solidFill>
                    <a:srgbClr val="FFD500"/>
                  </a:solidFill>
                </a:uFill>
              </a:rPr>
              <a:t>Umfasst</a:t>
            </a:r>
            <a:r>
              <a:rPr lang="en-GB" sz="1400" kern="0" dirty="0">
                <a:uFill>
                  <a:solidFill>
                    <a:srgbClr val="FFD500"/>
                  </a:solidFill>
                </a:uFill>
              </a:rPr>
              <a:t> </a:t>
            </a:r>
            <a:r>
              <a:rPr lang="en-GB" sz="1400" kern="0" dirty="0" err="1">
                <a:uFill>
                  <a:solidFill>
                    <a:srgbClr val="FFD500"/>
                  </a:solidFill>
                </a:uFill>
              </a:rPr>
              <a:t>Monomere</a:t>
            </a:r>
            <a:r>
              <a:rPr lang="en-GB" sz="1400" kern="0" dirty="0">
                <a:uFill>
                  <a:solidFill>
                    <a:srgbClr val="FFD500"/>
                  </a:solidFill>
                </a:uFill>
              </a:rPr>
              <a:t>, </a:t>
            </a:r>
            <a:r>
              <a:rPr lang="en-GB" sz="1400" kern="0" dirty="0" err="1">
                <a:uFill>
                  <a:solidFill>
                    <a:srgbClr val="FFD500"/>
                  </a:solidFill>
                </a:uFill>
              </a:rPr>
              <a:t>Zwischenprodukte</a:t>
            </a:r>
            <a:r>
              <a:rPr lang="en-GB" sz="1400" kern="0" dirty="0">
                <a:uFill>
                  <a:solidFill>
                    <a:srgbClr val="FFD500"/>
                  </a:solidFill>
                </a:uFill>
              </a:rPr>
              <a:t> und </a:t>
            </a:r>
            <a:r>
              <a:rPr lang="en-GB" sz="1400" kern="0" dirty="0" err="1">
                <a:uFill>
                  <a:solidFill>
                    <a:srgbClr val="FFD500"/>
                  </a:solidFill>
                </a:uFill>
              </a:rPr>
              <a:t>Polymere</a:t>
            </a:r>
            <a:r>
              <a:rPr lang="en-GB" sz="1400" kern="0" dirty="0">
                <a:uFill>
                  <a:solidFill>
                    <a:srgbClr val="FFD500"/>
                  </a:solidFill>
                </a:uFill>
              </a:rPr>
              <a:t> (</a:t>
            </a:r>
            <a:r>
              <a:rPr lang="en-GB" sz="1400" kern="0" dirty="0" err="1">
                <a:uFill>
                  <a:solidFill>
                    <a:srgbClr val="FFD500"/>
                  </a:solidFill>
                </a:uFill>
              </a:rPr>
              <a:t>Polyethylen</a:t>
            </a:r>
            <a:r>
              <a:rPr lang="en-GB" sz="1400" kern="0" dirty="0">
                <a:uFill>
                  <a:solidFill>
                    <a:srgbClr val="FFD500"/>
                  </a:solidFill>
                </a:uFill>
              </a:rPr>
              <a:t>, </a:t>
            </a:r>
            <a:r>
              <a:rPr lang="en-GB" sz="1400" kern="0" dirty="0" err="1">
                <a:uFill>
                  <a:solidFill>
                    <a:srgbClr val="FFD500"/>
                  </a:solidFill>
                </a:uFill>
              </a:rPr>
              <a:t>Polystyrol</a:t>
            </a:r>
            <a:r>
              <a:rPr lang="en-GB" sz="1400" kern="0" dirty="0">
                <a:uFill>
                  <a:solidFill>
                    <a:srgbClr val="FFD500"/>
                  </a:solidFill>
                </a:uFill>
              </a:rPr>
              <a:t> und </a:t>
            </a:r>
            <a:r>
              <a:rPr lang="en-GB" sz="1400" kern="0" dirty="0" err="1">
                <a:uFill>
                  <a:solidFill>
                    <a:srgbClr val="FFD500"/>
                  </a:solidFill>
                </a:uFill>
              </a:rPr>
              <a:t>Elastomere</a:t>
            </a:r>
            <a:r>
              <a:rPr lang="en-GB" sz="1400" kern="0" dirty="0">
                <a:uFill>
                  <a:solidFill>
                    <a:srgbClr val="FFD500"/>
                  </a:solidFill>
                </a:uFill>
              </a:rPr>
              <a:t>)</a:t>
            </a:r>
          </a:p>
          <a:p>
            <a:pPr marL="285750" indent="-285750" defTabSz="914377">
              <a:spcAft>
                <a:spcPts val="800"/>
              </a:spcAft>
              <a:buClr>
                <a:srgbClr val="295882"/>
              </a:buClr>
              <a:buSzPct val="200000"/>
              <a:buBlip>
                <a:blip r:embed="rId8"/>
              </a:buBlip>
              <a:defRPr/>
            </a:pPr>
            <a:r>
              <a:rPr kumimoji="0" lang="de-DE" sz="1400" b="0" i="0" u="none" strike="noStrike" kern="0" cap="none" spc="0" normalizeH="0" baseline="0" noProof="0" dirty="0">
                <a:ln>
                  <a:noFill/>
                </a:ln>
                <a:effectLst/>
                <a:uLnTx/>
                <a:uFill>
                  <a:solidFill>
                    <a:srgbClr val="FFD500"/>
                  </a:solidFill>
                </a:uFill>
                <a:ea typeface="+mn-ea"/>
                <a:cs typeface="+mn-cs"/>
              </a:rPr>
              <a:t>Haben identische Qualität und Eigenschaften wie Standardprodukte</a:t>
            </a:r>
          </a:p>
          <a:p>
            <a:pPr marL="285750" indent="-285750" defTabSz="914377">
              <a:spcAft>
                <a:spcPts val="800"/>
              </a:spcAft>
              <a:buClr>
                <a:srgbClr val="295882"/>
              </a:buClr>
              <a:buSzPct val="200000"/>
              <a:buBlip>
                <a:blip r:embed="rId8"/>
              </a:buBlip>
              <a:defRPr/>
            </a:pPr>
            <a:r>
              <a:rPr lang="de-DE" sz="1400" kern="0" dirty="0">
                <a:uFill>
                  <a:solidFill>
                    <a:srgbClr val="FFD500"/>
                  </a:solidFill>
                </a:uFill>
              </a:rPr>
              <a:t>Erfüllt alle Anwendungen, selbst die komplexesten, wie z. B. Anwendungen mit Lebensmittelkontakt</a:t>
            </a:r>
            <a:endParaRPr lang="en-US" sz="1400" kern="0" dirty="0">
              <a:uFill>
                <a:solidFill>
                  <a:srgbClr val="FFD500"/>
                </a:solidFill>
              </a:uFill>
            </a:endParaRPr>
          </a:p>
        </p:txBody>
      </p:sp>
      <p:pic>
        <p:nvPicPr>
          <p:cNvPr id="20" name="Immagine 19">
            <a:extLst>
              <a:ext uri="{FF2B5EF4-FFF2-40B4-BE49-F238E27FC236}">
                <a16:creationId xmlns:a16="http://schemas.microsoft.com/office/drawing/2014/main" id="{41EBF04B-DC5E-43A3-8FB5-66E8D57B0EE1}"/>
              </a:ext>
            </a:extLst>
          </p:cNvPr>
          <p:cNvPicPr>
            <a:picLocks noChangeAspect="1"/>
          </p:cNvPicPr>
          <p:nvPr/>
        </p:nvPicPr>
        <p:blipFill>
          <a:blip r:embed="rId9"/>
          <a:stretch>
            <a:fillRect/>
          </a:stretch>
        </p:blipFill>
        <p:spPr>
          <a:xfrm>
            <a:off x="1551469" y="1745746"/>
            <a:ext cx="469587" cy="426596"/>
          </a:xfrm>
          <a:prstGeom prst="roundRect">
            <a:avLst/>
          </a:prstGeom>
        </p:spPr>
      </p:pic>
      <p:pic>
        <p:nvPicPr>
          <p:cNvPr id="21" name="Immagine 20" descr="Immagine che contiene interni, aperto, forno, utensile da cucina&#10;&#10;Descrizione generata automaticamente">
            <a:extLst>
              <a:ext uri="{FF2B5EF4-FFF2-40B4-BE49-F238E27FC236}">
                <a16:creationId xmlns:a16="http://schemas.microsoft.com/office/drawing/2014/main" id="{9806C4A5-BCE6-480B-8E36-1B424D8FA66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7589" r="12703" b="2864"/>
          <a:stretch/>
        </p:blipFill>
        <p:spPr>
          <a:xfrm>
            <a:off x="2541629" y="3193255"/>
            <a:ext cx="460468" cy="426596"/>
          </a:xfrm>
          <a:prstGeom prst="roundRect">
            <a:avLst/>
          </a:prstGeom>
        </p:spPr>
      </p:pic>
      <p:pic>
        <p:nvPicPr>
          <p:cNvPr id="25" name="Immagine 24" descr="Immagine che contiene colorato, colori, diverso, dipinto&#10;&#10;Descrizione generata automaticamente">
            <a:extLst>
              <a:ext uri="{FF2B5EF4-FFF2-40B4-BE49-F238E27FC236}">
                <a16:creationId xmlns:a16="http://schemas.microsoft.com/office/drawing/2014/main" id="{EC557EDD-A109-4964-BAD6-33706D7D5CB9}"/>
              </a:ext>
            </a:extLst>
          </p:cNvPr>
          <p:cNvPicPr>
            <a:picLocks noChangeAspect="1"/>
          </p:cNvPicPr>
          <p:nvPr/>
        </p:nvPicPr>
        <p:blipFill rotWithShape="1">
          <a:blip r:embed="rId11"/>
          <a:srcRect r="26774"/>
          <a:stretch/>
        </p:blipFill>
        <p:spPr>
          <a:xfrm>
            <a:off x="1612966" y="4757384"/>
            <a:ext cx="441747" cy="387815"/>
          </a:xfrm>
          <a:prstGeom prst="roundRect">
            <a:avLst>
              <a:gd name="adj" fmla="val 16667"/>
            </a:avLst>
          </a:prstGeom>
        </p:spPr>
      </p:pic>
      <p:sp>
        <p:nvSpPr>
          <p:cNvPr id="26" name="CasellaDiTesto 25">
            <a:extLst>
              <a:ext uri="{FF2B5EF4-FFF2-40B4-BE49-F238E27FC236}">
                <a16:creationId xmlns:a16="http://schemas.microsoft.com/office/drawing/2014/main" id="{CB0F3DED-B99F-48E2-A270-F455662C0EE9}"/>
              </a:ext>
            </a:extLst>
          </p:cNvPr>
          <p:cNvSpPr txBox="1"/>
          <p:nvPr/>
        </p:nvSpPr>
        <p:spPr>
          <a:xfrm>
            <a:off x="1361872" y="6089940"/>
            <a:ext cx="8747328" cy="591206"/>
          </a:xfrm>
          <a:prstGeom prst="round2DiagRect">
            <a:avLst>
              <a:gd name="adj1" fmla="val 50000"/>
              <a:gd name="adj2" fmla="val 0"/>
            </a:avLst>
          </a:prstGeom>
          <a:solidFill>
            <a:schemeClr val="bg1"/>
          </a:solidFill>
          <a:ln w="12700" cap="flat" cmpd="sng" algn="ctr">
            <a:solidFill>
              <a:srgbClr val="295882"/>
            </a:solidFill>
            <a:prstDash val="solid"/>
          </a:ln>
          <a:effectLst/>
        </p:spPr>
        <p:txBody>
          <a:bodyPr wrap="square" anchor="ctr">
            <a:noAutofit/>
          </a:bodyPr>
          <a:lstStyle>
            <a:defPPr>
              <a:defRPr lang="it-IT"/>
            </a:defPPr>
            <a:lvl1pPr marR="0" lvl="0" indent="0" algn="ctr" defTabSz="914377" fontAlgn="auto">
              <a:lnSpc>
                <a:spcPct val="100000"/>
              </a:lnSpc>
              <a:spcBef>
                <a:spcPts val="0"/>
              </a:spcBef>
              <a:spcAft>
                <a:spcPts val="0"/>
              </a:spcAft>
              <a:buClr>
                <a:srgbClr val="FFD500"/>
              </a:buClr>
              <a:buSzTx/>
              <a:buFontTx/>
              <a:buNone/>
              <a:tabLst/>
              <a:defRPr kumimoji="0" sz="1600" b="0" i="0" u="none" strike="noStrike" kern="0" cap="small" spc="0" normalizeH="0" baseline="0">
                <a:ln>
                  <a:noFill/>
                </a:ln>
                <a:solidFill>
                  <a:srgbClr val="000000"/>
                </a:solidFill>
                <a:effectLst/>
                <a:uLnTx/>
                <a:uFill>
                  <a:solidFill>
                    <a:srgbClr val="FFD500"/>
                  </a:solidFill>
                </a:uFill>
                <a:latin typeface="Calibri"/>
              </a:defRPr>
            </a:lvl1pPr>
          </a:lstStyle>
          <a:p>
            <a:r>
              <a:rPr lang="de-DE" dirty="0">
                <a:solidFill>
                  <a:schemeClr val="tx1"/>
                </a:solidFill>
              </a:rPr>
              <a:t>Alternative Rohstoffe können zusammen mit traditionellen Rohstoffen in Produktionsprozessen verwendet werden</a:t>
            </a:r>
            <a:endParaRPr lang="en-US" dirty="0">
              <a:solidFill>
                <a:schemeClr val="tx1"/>
              </a:solidFill>
            </a:endParaRPr>
          </a:p>
        </p:txBody>
      </p:sp>
      <p:sp>
        <p:nvSpPr>
          <p:cNvPr id="35" name="Rettangolo 34">
            <a:extLst>
              <a:ext uri="{FF2B5EF4-FFF2-40B4-BE49-F238E27FC236}">
                <a16:creationId xmlns:a16="http://schemas.microsoft.com/office/drawing/2014/main" id="{19799F11-9B8D-4404-9C6F-9FF1AA1FC889}"/>
              </a:ext>
            </a:extLst>
          </p:cNvPr>
          <p:cNvSpPr/>
          <p:nvPr/>
        </p:nvSpPr>
        <p:spPr>
          <a:xfrm>
            <a:off x="-419593" y="1683613"/>
            <a:ext cx="295364" cy="371733"/>
          </a:xfrm>
          <a:prstGeom prst="rect">
            <a:avLst/>
          </a:prstGeom>
          <a:solidFill>
            <a:srgbClr val="295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6909B614-9E65-4560-8715-651C8E8DF3BC}"/>
              </a:ext>
            </a:extLst>
          </p:cNvPr>
          <p:cNvSpPr/>
          <p:nvPr/>
        </p:nvSpPr>
        <p:spPr>
          <a:xfrm>
            <a:off x="-419593" y="2280400"/>
            <a:ext cx="295364" cy="371733"/>
          </a:xfrm>
          <a:prstGeom prst="rect">
            <a:avLst/>
          </a:prstGeom>
          <a:solidFill>
            <a:srgbClr val="49A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20CC5899-BB6A-429D-AF13-B2BCC1AB93C3}"/>
              </a:ext>
            </a:extLst>
          </p:cNvPr>
          <p:cNvSpPr/>
          <p:nvPr/>
        </p:nvSpPr>
        <p:spPr>
          <a:xfrm>
            <a:off x="-419593" y="2877187"/>
            <a:ext cx="295364" cy="371733"/>
          </a:xfrm>
          <a:prstGeom prst="rect">
            <a:avLst/>
          </a:prstGeom>
          <a:solidFill>
            <a:srgbClr val="95B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6E90B6D0-E8A7-42AC-B521-EB82322D3AB6}"/>
              </a:ext>
            </a:extLst>
          </p:cNvPr>
          <p:cNvSpPr/>
          <p:nvPr/>
        </p:nvSpPr>
        <p:spPr>
          <a:xfrm>
            <a:off x="-419593" y="3473974"/>
            <a:ext cx="295364" cy="371733"/>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621A9EA3-55D7-4E0C-9DE3-0AB482DA3870}"/>
              </a:ext>
            </a:extLst>
          </p:cNvPr>
          <p:cNvSpPr/>
          <p:nvPr/>
        </p:nvSpPr>
        <p:spPr>
          <a:xfrm>
            <a:off x="-419593" y="4070761"/>
            <a:ext cx="295364" cy="371733"/>
          </a:xfrm>
          <a:prstGeom prst="rect">
            <a:avLst/>
          </a:prstGeom>
          <a:solidFill>
            <a:srgbClr val="76767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9391F67F-06C9-4319-AFEE-10B80FC10F44}"/>
              </a:ext>
            </a:extLst>
          </p:cNvPr>
          <p:cNvSpPr/>
          <p:nvPr/>
        </p:nvSpPr>
        <p:spPr>
          <a:xfrm>
            <a:off x="-419593" y="1086826"/>
            <a:ext cx="295364" cy="371733"/>
          </a:xfrm>
          <a:prstGeom prst="rect">
            <a:avLst/>
          </a:prstGeom>
          <a:gradFill>
            <a:gsLst>
              <a:gs pos="0">
                <a:srgbClr val="295882"/>
              </a:gs>
              <a:gs pos="80000">
                <a:srgbClr val="49A090"/>
              </a:gs>
              <a:gs pos="100000">
                <a:srgbClr val="95B84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0B6D15C2-00F3-41C7-AE17-2794B7B5E4E3}"/>
              </a:ext>
            </a:extLst>
          </p:cNvPr>
          <p:cNvSpPr/>
          <p:nvPr/>
        </p:nvSpPr>
        <p:spPr>
          <a:xfrm>
            <a:off x="-419593" y="4667548"/>
            <a:ext cx="295364" cy="37173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a:extLst>
              <a:ext uri="{FF2B5EF4-FFF2-40B4-BE49-F238E27FC236}">
                <a16:creationId xmlns:a16="http://schemas.microsoft.com/office/drawing/2014/main" id="{7BD05682-6613-4E0B-B9EB-9A2657BF4666}"/>
              </a:ext>
            </a:extLst>
          </p:cNvPr>
          <p:cNvSpPr/>
          <p:nvPr/>
        </p:nvSpPr>
        <p:spPr>
          <a:xfrm>
            <a:off x="-419593" y="5264334"/>
            <a:ext cx="295364" cy="37173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Rettangolo 42">
            <a:extLst>
              <a:ext uri="{FF2B5EF4-FFF2-40B4-BE49-F238E27FC236}">
                <a16:creationId xmlns:a16="http://schemas.microsoft.com/office/drawing/2014/main" id="{F6351E62-9191-4626-B03F-7D1CB350B041}"/>
              </a:ext>
            </a:extLst>
          </p:cNvPr>
          <p:cNvSpPr/>
          <p:nvPr/>
        </p:nvSpPr>
        <p:spPr>
          <a:xfrm rot="5400000">
            <a:off x="10166104" y="4614638"/>
            <a:ext cx="1239442"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cap="small" dirty="0">
                <a:gradFill flip="none" rotWithShape="1">
                  <a:gsLst>
                    <a:gs pos="0">
                      <a:srgbClr val="8CC64D"/>
                    </a:gs>
                    <a:gs pos="43000">
                      <a:srgbClr val="19A095"/>
                    </a:gs>
                    <a:gs pos="70000">
                      <a:srgbClr val="0E4CA1"/>
                    </a:gs>
                  </a:gsLst>
                  <a:path path="circle">
                    <a:fillToRect r="100000" b="100000"/>
                  </a:path>
                  <a:tileRect l="-100000" t="-100000"/>
                </a:gradFill>
                <a:uFill>
                  <a:solidFill>
                    <a:srgbClr val="FFD500"/>
                  </a:solidFill>
                </a:uFill>
              </a:rPr>
              <a:t>Certification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cap="small" dirty="0">
                <a:gradFill flip="none" rotWithShape="1">
                  <a:gsLst>
                    <a:gs pos="0">
                      <a:srgbClr val="8CC64D"/>
                    </a:gs>
                    <a:gs pos="43000">
                      <a:srgbClr val="19A095"/>
                    </a:gs>
                    <a:gs pos="70000">
                      <a:srgbClr val="0E4CA1"/>
                    </a:gs>
                  </a:gsLst>
                  <a:path path="circle">
                    <a:fillToRect r="100000" b="100000"/>
                  </a:path>
                  <a:tileRect l="-100000" t="-100000"/>
                </a:gradFill>
                <a:uFill>
                  <a:solidFill>
                    <a:srgbClr val="FFD500"/>
                  </a:solidFill>
                </a:uFill>
              </a:rPr>
              <a:t> ISCC PLUS</a:t>
            </a:r>
          </a:p>
        </p:txBody>
      </p:sp>
      <p:sp>
        <p:nvSpPr>
          <p:cNvPr id="44" name="Rettangolo con angoli arrotondati 43">
            <a:extLst>
              <a:ext uri="{FF2B5EF4-FFF2-40B4-BE49-F238E27FC236}">
                <a16:creationId xmlns:a16="http://schemas.microsoft.com/office/drawing/2014/main" id="{A5A94499-7992-4C47-9975-BCAF2C79048A}"/>
              </a:ext>
            </a:extLst>
          </p:cNvPr>
          <p:cNvSpPr/>
          <p:nvPr/>
        </p:nvSpPr>
        <p:spPr>
          <a:xfrm>
            <a:off x="7382166" y="4542912"/>
            <a:ext cx="3075830" cy="728227"/>
          </a:xfrm>
          <a:prstGeom prst="roundRect">
            <a:avLst>
              <a:gd name="adj" fmla="val 6147"/>
            </a:avLst>
          </a:prstGeom>
          <a:solidFill>
            <a:sysClr val="window" lastClr="FFFFFF"/>
          </a:solidFill>
          <a:ln w="9525" cap="flat" cmpd="sng" algn="ctr">
            <a:noFill/>
            <a:prstDash val="solid"/>
          </a:ln>
          <a:effectLst/>
        </p:spPr>
        <p:txBody>
          <a:bodyPr wrap="square" anchor="ctr">
            <a:spAutoFit/>
          </a:bodyPr>
          <a:lstStyle/>
          <a:p>
            <a:pPr algn="r" defTabSz="914377">
              <a:spcAft>
                <a:spcPts val="800"/>
              </a:spcAft>
              <a:buClr>
                <a:srgbClr val="295882"/>
              </a:buClr>
              <a:buSzPct val="200000"/>
              <a:defRPr/>
            </a:pPr>
            <a:r>
              <a:rPr lang="de-DE" sz="1333" kern="0" dirty="0">
                <a:uFill>
                  <a:solidFill>
                    <a:srgbClr val="FFD500"/>
                  </a:solidFill>
                </a:uFill>
              </a:rPr>
              <a:t>Die Zertifizierung wurde für alle italienischen und europäischen Versalis-Produktionsstandorte erlangt</a:t>
            </a:r>
            <a:endParaRPr lang="en-US" sz="1333" kern="0" dirty="0">
              <a:uFill>
                <a:solidFill>
                  <a:srgbClr val="FFD500"/>
                </a:solidFill>
              </a:uFill>
            </a:endParaRPr>
          </a:p>
        </p:txBody>
      </p:sp>
    </p:spTree>
    <p:extLst>
      <p:ext uri="{BB962C8B-B14F-4D97-AF65-F5344CB8AC3E}">
        <p14:creationId xmlns:p14="http://schemas.microsoft.com/office/powerpoint/2010/main" val="124599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uppo 63">
            <a:extLst>
              <a:ext uri="{FF2B5EF4-FFF2-40B4-BE49-F238E27FC236}">
                <a16:creationId xmlns:a16="http://schemas.microsoft.com/office/drawing/2014/main" id="{C7341949-070F-45FD-8714-FD1B71BA4940}"/>
              </a:ext>
            </a:extLst>
          </p:cNvPr>
          <p:cNvGrpSpPr/>
          <p:nvPr/>
        </p:nvGrpSpPr>
        <p:grpSpPr>
          <a:xfrm>
            <a:off x="7291878" y="421055"/>
            <a:ext cx="287631" cy="456525"/>
            <a:chOff x="4889053" y="154858"/>
            <a:chExt cx="287631" cy="456525"/>
          </a:xfrm>
        </p:grpSpPr>
        <p:sp>
          <p:nvSpPr>
            <p:cNvPr id="74" name="Rettangolo 73">
              <a:extLst>
                <a:ext uri="{FF2B5EF4-FFF2-40B4-BE49-F238E27FC236}">
                  <a16:creationId xmlns:a16="http://schemas.microsoft.com/office/drawing/2014/main" id="{93C3C3DC-107D-4C13-9F2B-5E5F33DD788A}"/>
                </a:ext>
              </a:extLst>
            </p:cNvPr>
            <p:cNvSpPr/>
            <p:nvPr/>
          </p:nvSpPr>
          <p:spPr>
            <a:xfrm>
              <a:off x="4900583" y="178100"/>
              <a:ext cx="265745" cy="429927"/>
            </a:xfrm>
            <a:prstGeom prst="rect">
              <a:avLst/>
            </a:prstGeom>
            <a:solidFill>
              <a:schemeClr val="bg1"/>
            </a:solidFill>
            <a:ln w="12700">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ttangolo con angoli arrotondati 74">
              <a:extLst>
                <a:ext uri="{FF2B5EF4-FFF2-40B4-BE49-F238E27FC236}">
                  <a16:creationId xmlns:a16="http://schemas.microsoft.com/office/drawing/2014/main" id="{EC56868E-BF70-49AD-96D9-097E796677F0}"/>
                </a:ext>
              </a:extLst>
            </p:cNvPr>
            <p:cNvSpPr/>
            <p:nvPr/>
          </p:nvSpPr>
          <p:spPr>
            <a:xfrm>
              <a:off x="4890227" y="170281"/>
              <a:ext cx="286457" cy="37617"/>
            </a:xfrm>
            <a:prstGeom prst="roundRect">
              <a:avLst/>
            </a:prstGeom>
            <a:solidFill>
              <a:schemeClr val="bg1"/>
            </a:solidFill>
            <a:ln w="12700">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ttangolo con angoli arrotondati 75">
              <a:extLst>
                <a:ext uri="{FF2B5EF4-FFF2-40B4-BE49-F238E27FC236}">
                  <a16:creationId xmlns:a16="http://schemas.microsoft.com/office/drawing/2014/main" id="{F4BFCC70-A2BA-4F6A-91AE-839CABD6E9ED}"/>
                </a:ext>
              </a:extLst>
            </p:cNvPr>
            <p:cNvSpPr/>
            <p:nvPr/>
          </p:nvSpPr>
          <p:spPr>
            <a:xfrm>
              <a:off x="4889055" y="573766"/>
              <a:ext cx="286457" cy="37617"/>
            </a:xfrm>
            <a:prstGeom prst="roundRect">
              <a:avLst/>
            </a:prstGeom>
            <a:solidFill>
              <a:schemeClr val="bg1"/>
            </a:solidFill>
            <a:ln w="12700">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ttangolo con angoli arrotondati 76">
              <a:extLst>
                <a:ext uri="{FF2B5EF4-FFF2-40B4-BE49-F238E27FC236}">
                  <a16:creationId xmlns:a16="http://schemas.microsoft.com/office/drawing/2014/main" id="{FA698397-CD75-45CD-AE53-7046A904063E}"/>
                </a:ext>
              </a:extLst>
            </p:cNvPr>
            <p:cNvSpPr/>
            <p:nvPr/>
          </p:nvSpPr>
          <p:spPr>
            <a:xfrm>
              <a:off x="4889053" y="385087"/>
              <a:ext cx="286457" cy="15953"/>
            </a:xfrm>
            <a:prstGeom prst="roundRect">
              <a:avLst/>
            </a:prstGeom>
            <a:solidFill>
              <a:schemeClr val="bg1"/>
            </a:solidFill>
            <a:ln w="12700">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ttangolo con angoli arrotondati 77">
              <a:extLst>
                <a:ext uri="{FF2B5EF4-FFF2-40B4-BE49-F238E27FC236}">
                  <a16:creationId xmlns:a16="http://schemas.microsoft.com/office/drawing/2014/main" id="{63A8202E-D53C-4BBC-9371-43E8CDE74057}"/>
                </a:ext>
              </a:extLst>
            </p:cNvPr>
            <p:cNvSpPr/>
            <p:nvPr/>
          </p:nvSpPr>
          <p:spPr>
            <a:xfrm>
              <a:off x="5092150" y="154858"/>
              <a:ext cx="46839" cy="15953"/>
            </a:xfrm>
            <a:prstGeom prst="roundRect">
              <a:avLst/>
            </a:prstGeom>
            <a:solidFill>
              <a:schemeClr val="bg1"/>
            </a:solidFill>
            <a:ln w="12700">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e 78">
              <a:extLst>
                <a:ext uri="{FF2B5EF4-FFF2-40B4-BE49-F238E27FC236}">
                  <a16:creationId xmlns:a16="http://schemas.microsoft.com/office/drawing/2014/main" id="{AB17C560-3755-4D66-A51D-D30D7D02C174}"/>
                </a:ext>
              </a:extLst>
            </p:cNvPr>
            <p:cNvSpPr/>
            <p:nvPr/>
          </p:nvSpPr>
          <p:spPr>
            <a:xfrm>
              <a:off x="4918650" y="284622"/>
              <a:ext cx="228344" cy="232836"/>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pic>
          <p:nvPicPr>
            <p:cNvPr id="80" name="Elemento grafico 79" descr="Simbolo riciclaggio">
              <a:extLst>
                <a:ext uri="{FF2B5EF4-FFF2-40B4-BE49-F238E27FC236}">
                  <a16:creationId xmlns:a16="http://schemas.microsoft.com/office/drawing/2014/main" id="{AA68CA3C-5192-4508-A02E-E74E9345F3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4388" y="272871"/>
              <a:ext cx="236961" cy="233511"/>
            </a:xfrm>
            <a:prstGeom prst="rect">
              <a:avLst/>
            </a:prstGeom>
          </p:spPr>
        </p:pic>
      </p:grpSp>
      <p:sp>
        <p:nvSpPr>
          <p:cNvPr id="2" name="Titolo 1">
            <a:extLst>
              <a:ext uri="{FF2B5EF4-FFF2-40B4-BE49-F238E27FC236}">
                <a16:creationId xmlns:a16="http://schemas.microsoft.com/office/drawing/2014/main" id="{FDBD5F16-0459-4479-A147-A6459F9C6449}"/>
              </a:ext>
            </a:extLst>
          </p:cNvPr>
          <p:cNvSpPr>
            <a:spLocks noGrp="1"/>
          </p:cNvSpPr>
          <p:nvPr>
            <p:ph type="title"/>
          </p:nvPr>
        </p:nvSpPr>
        <p:spPr/>
        <p:txBody>
          <a:bodyPr/>
          <a:lstStyle/>
          <a:p>
            <a:r>
              <a:rPr lang="en-GB" cap="small" dirty="0"/>
              <a:t>Balance® </a:t>
            </a:r>
            <a:r>
              <a:rPr lang="en-US" cap="small" dirty="0"/>
              <a:t>– </a:t>
            </a:r>
            <a:r>
              <a:rPr lang="en-US" cap="small" dirty="0" err="1"/>
              <a:t>Rohstoffe</a:t>
            </a:r>
            <a:r>
              <a:rPr lang="en-US" cap="small" dirty="0"/>
              <a:t> </a:t>
            </a:r>
            <a:r>
              <a:rPr lang="en-US" cap="small" dirty="0" err="1"/>
              <a:t>aus</a:t>
            </a:r>
            <a:r>
              <a:rPr lang="en-US" cap="small" dirty="0"/>
              <a:t> Recycling: r-</a:t>
            </a:r>
            <a:r>
              <a:rPr lang="en-US" cap="small" dirty="0" err="1"/>
              <a:t>Öl</a:t>
            </a:r>
            <a:endParaRPr lang="en-GB" dirty="0"/>
          </a:p>
        </p:txBody>
      </p:sp>
      <p:sp>
        <p:nvSpPr>
          <p:cNvPr id="4" name="Segnaposto numero diapositiva 3">
            <a:extLst>
              <a:ext uri="{FF2B5EF4-FFF2-40B4-BE49-F238E27FC236}">
                <a16:creationId xmlns:a16="http://schemas.microsoft.com/office/drawing/2014/main" id="{37DE4147-0061-4D3F-A52A-7A889D00A2C2}"/>
              </a:ext>
            </a:extLst>
          </p:cNvPr>
          <p:cNvSpPr>
            <a:spLocks noGrp="1"/>
          </p:cNvSpPr>
          <p:nvPr>
            <p:ph type="sldNum" sz="quarter" idx="18"/>
          </p:nvPr>
        </p:nvSpPr>
        <p:spPr/>
        <p:txBody>
          <a:bodyPr/>
          <a:lstStyle/>
          <a:p>
            <a:fld id="{28FF292E-9669-8740-83C5-13596A40C566}" type="slidenum">
              <a:rPr lang="it-IT" smtClean="0"/>
              <a:pPr/>
              <a:t>11</a:t>
            </a:fld>
            <a:endParaRPr lang="it-IT"/>
          </a:p>
        </p:txBody>
      </p:sp>
      <p:sp>
        <p:nvSpPr>
          <p:cNvPr id="35" name="Rettangolo 34">
            <a:extLst>
              <a:ext uri="{FF2B5EF4-FFF2-40B4-BE49-F238E27FC236}">
                <a16:creationId xmlns:a16="http://schemas.microsoft.com/office/drawing/2014/main" id="{19799F11-9B8D-4404-9C6F-9FF1AA1FC889}"/>
              </a:ext>
            </a:extLst>
          </p:cNvPr>
          <p:cNvSpPr/>
          <p:nvPr/>
        </p:nvSpPr>
        <p:spPr>
          <a:xfrm>
            <a:off x="-419593" y="1683613"/>
            <a:ext cx="295364" cy="371733"/>
          </a:xfrm>
          <a:prstGeom prst="rect">
            <a:avLst/>
          </a:prstGeom>
          <a:solidFill>
            <a:srgbClr val="295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6909B614-9E65-4560-8715-651C8E8DF3BC}"/>
              </a:ext>
            </a:extLst>
          </p:cNvPr>
          <p:cNvSpPr/>
          <p:nvPr/>
        </p:nvSpPr>
        <p:spPr>
          <a:xfrm>
            <a:off x="-419593" y="2280400"/>
            <a:ext cx="295364" cy="371733"/>
          </a:xfrm>
          <a:prstGeom prst="rect">
            <a:avLst/>
          </a:prstGeom>
          <a:solidFill>
            <a:srgbClr val="49A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20CC5899-BB6A-429D-AF13-B2BCC1AB93C3}"/>
              </a:ext>
            </a:extLst>
          </p:cNvPr>
          <p:cNvSpPr/>
          <p:nvPr/>
        </p:nvSpPr>
        <p:spPr>
          <a:xfrm>
            <a:off x="-419593" y="2877187"/>
            <a:ext cx="295364" cy="371733"/>
          </a:xfrm>
          <a:prstGeom prst="rect">
            <a:avLst/>
          </a:prstGeom>
          <a:solidFill>
            <a:srgbClr val="95B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6E90B6D0-E8A7-42AC-B521-EB82322D3AB6}"/>
              </a:ext>
            </a:extLst>
          </p:cNvPr>
          <p:cNvSpPr/>
          <p:nvPr/>
        </p:nvSpPr>
        <p:spPr>
          <a:xfrm>
            <a:off x="-419593" y="3473974"/>
            <a:ext cx="295364" cy="371733"/>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621A9EA3-55D7-4E0C-9DE3-0AB482DA3870}"/>
              </a:ext>
            </a:extLst>
          </p:cNvPr>
          <p:cNvSpPr/>
          <p:nvPr/>
        </p:nvSpPr>
        <p:spPr>
          <a:xfrm>
            <a:off x="-419593" y="4070761"/>
            <a:ext cx="295364" cy="371733"/>
          </a:xfrm>
          <a:prstGeom prst="rect">
            <a:avLst/>
          </a:prstGeom>
          <a:solidFill>
            <a:srgbClr val="76767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9391F67F-06C9-4319-AFEE-10B80FC10F44}"/>
              </a:ext>
            </a:extLst>
          </p:cNvPr>
          <p:cNvSpPr/>
          <p:nvPr/>
        </p:nvSpPr>
        <p:spPr>
          <a:xfrm>
            <a:off x="-419593" y="1086826"/>
            <a:ext cx="295364" cy="371733"/>
          </a:xfrm>
          <a:prstGeom prst="rect">
            <a:avLst/>
          </a:prstGeom>
          <a:gradFill>
            <a:gsLst>
              <a:gs pos="0">
                <a:srgbClr val="295882"/>
              </a:gs>
              <a:gs pos="80000">
                <a:srgbClr val="49A090"/>
              </a:gs>
              <a:gs pos="100000">
                <a:srgbClr val="95B84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0B6D15C2-00F3-41C7-AE17-2794B7B5E4E3}"/>
              </a:ext>
            </a:extLst>
          </p:cNvPr>
          <p:cNvSpPr/>
          <p:nvPr/>
        </p:nvSpPr>
        <p:spPr>
          <a:xfrm>
            <a:off x="-419593" y="4667548"/>
            <a:ext cx="295364" cy="37173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a:extLst>
              <a:ext uri="{FF2B5EF4-FFF2-40B4-BE49-F238E27FC236}">
                <a16:creationId xmlns:a16="http://schemas.microsoft.com/office/drawing/2014/main" id="{7BD05682-6613-4E0B-B9EB-9A2657BF4666}"/>
              </a:ext>
            </a:extLst>
          </p:cNvPr>
          <p:cNvSpPr/>
          <p:nvPr/>
        </p:nvSpPr>
        <p:spPr>
          <a:xfrm>
            <a:off x="-419593" y="5264334"/>
            <a:ext cx="295364" cy="37173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1" name="Gruppo 80">
            <a:extLst>
              <a:ext uri="{FF2B5EF4-FFF2-40B4-BE49-F238E27FC236}">
                <a16:creationId xmlns:a16="http://schemas.microsoft.com/office/drawing/2014/main" id="{A74723A3-22AA-4C83-9191-411FE9DCE619}"/>
              </a:ext>
            </a:extLst>
          </p:cNvPr>
          <p:cNvGrpSpPr/>
          <p:nvPr/>
        </p:nvGrpSpPr>
        <p:grpSpPr>
          <a:xfrm>
            <a:off x="455279" y="2197422"/>
            <a:ext cx="5640721" cy="4146328"/>
            <a:chOff x="5024870" y="2185163"/>
            <a:chExt cx="3854014" cy="2753889"/>
          </a:xfrm>
        </p:grpSpPr>
        <p:sp>
          <p:nvSpPr>
            <p:cNvPr id="82" name="CasellaDiTesto 81">
              <a:extLst>
                <a:ext uri="{FF2B5EF4-FFF2-40B4-BE49-F238E27FC236}">
                  <a16:creationId xmlns:a16="http://schemas.microsoft.com/office/drawing/2014/main" id="{6541A386-7B8C-4066-9B11-DD16703BDD22}"/>
                </a:ext>
              </a:extLst>
            </p:cNvPr>
            <p:cNvSpPr txBox="1"/>
            <p:nvPr/>
          </p:nvSpPr>
          <p:spPr>
            <a:xfrm>
              <a:off x="5028709" y="2974924"/>
              <a:ext cx="589753" cy="372496"/>
            </a:xfrm>
            <a:prstGeom prst="rect">
              <a:avLst/>
            </a:prstGeom>
            <a:solidFill>
              <a:srgbClr val="FFFFFF"/>
            </a:solidFill>
          </p:spPr>
          <p:txBody>
            <a:bodyPr wrap="square" lIns="0" tIns="48000" rIns="0" bIns="48000" rtlCol="0">
              <a:spAutoFit/>
            </a:bodyPr>
            <a:lstStyle/>
            <a:p>
              <a:pPr marL="0" marR="0" lvl="0" indent="0" algn="r" defTabSz="914400" eaLnBrk="1" fontAlgn="auto" latinLnBrk="0" hangingPunct="1">
                <a:lnSpc>
                  <a:spcPts val="16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1F9E9A"/>
                  </a:solidFill>
                  <a:effectLst/>
                  <a:uLnTx/>
                  <a:uFillTx/>
                  <a:cs typeface="Arial" panose="020B0604020202020204" pitchFamily="34" charset="0"/>
                </a:rPr>
                <a:t>Plastic</a:t>
              </a:r>
            </a:p>
            <a:p>
              <a:pPr marL="0" marR="0" lvl="0" indent="0" algn="r" defTabSz="914400" eaLnBrk="1" fontAlgn="auto" latinLnBrk="0" hangingPunct="1">
                <a:lnSpc>
                  <a:spcPts val="16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1F9E9A"/>
                  </a:solidFill>
                  <a:effectLst/>
                  <a:uLnTx/>
                  <a:uFillTx/>
                  <a:cs typeface="Arial" panose="020B0604020202020204" pitchFamily="34" charset="0"/>
                </a:rPr>
                <a:t>products</a:t>
              </a:r>
            </a:p>
          </p:txBody>
        </p:sp>
        <p:sp>
          <p:nvSpPr>
            <p:cNvPr id="83" name="CasellaDiTesto 82">
              <a:extLst>
                <a:ext uri="{FF2B5EF4-FFF2-40B4-BE49-F238E27FC236}">
                  <a16:creationId xmlns:a16="http://schemas.microsoft.com/office/drawing/2014/main" id="{8800BF49-733B-47CE-AAF0-D06F6D2A3283}"/>
                </a:ext>
              </a:extLst>
            </p:cNvPr>
            <p:cNvSpPr txBox="1"/>
            <p:nvPr/>
          </p:nvSpPr>
          <p:spPr>
            <a:xfrm>
              <a:off x="5024870" y="3918324"/>
              <a:ext cx="593592" cy="286420"/>
            </a:xfrm>
            <a:prstGeom prst="rect">
              <a:avLst/>
            </a:prstGeom>
            <a:solidFill>
              <a:srgbClr val="FFFFFF"/>
            </a:solidFill>
          </p:spPr>
          <p:txBody>
            <a:bodyPr wrap="square" lIns="0" tIns="24000" rIns="0" bIns="24000" rtlCol="0">
              <a:spAutoFit/>
            </a:bodyPr>
            <a:lstStyle/>
            <a:p>
              <a:pPr marL="0" marR="0" lvl="0" indent="0" algn="r" defTabSz="914400" eaLnBrk="1" fontAlgn="auto" latinLnBrk="0" hangingPunct="1">
                <a:lnSpc>
                  <a:spcPts val="1333"/>
                </a:lnSpc>
                <a:spcBef>
                  <a:spcPts val="0"/>
                </a:spcBef>
                <a:spcAft>
                  <a:spcPts val="0"/>
                </a:spcAft>
                <a:buClrTx/>
                <a:buSzTx/>
                <a:buFontTx/>
                <a:buNone/>
                <a:tabLst/>
                <a:defRPr/>
              </a:pPr>
              <a:r>
                <a:rPr kumimoji="0" lang="en-GB" sz="1200" b="0" i="0" u="none" strike="noStrike" kern="0" cap="none" spc="0" normalizeH="0" baseline="0" noProof="0">
                  <a:ln>
                    <a:noFill/>
                  </a:ln>
                  <a:solidFill>
                    <a:srgbClr val="1F9E9A"/>
                  </a:solidFill>
                  <a:effectLst/>
                  <a:uLnTx/>
                  <a:uFillTx/>
                  <a:cs typeface="Arial" panose="020B0604020202020204" pitchFamily="34" charset="0"/>
                </a:rPr>
                <a:t>New virgin polymers</a:t>
              </a:r>
            </a:p>
          </p:txBody>
        </p:sp>
        <p:sp>
          <p:nvSpPr>
            <p:cNvPr id="84" name="CasellaDiTesto 83">
              <a:extLst>
                <a:ext uri="{FF2B5EF4-FFF2-40B4-BE49-F238E27FC236}">
                  <a16:creationId xmlns:a16="http://schemas.microsoft.com/office/drawing/2014/main" id="{942842BD-DF4A-44BC-92B8-0DA4C0984259}"/>
                </a:ext>
              </a:extLst>
            </p:cNvPr>
            <p:cNvSpPr txBox="1"/>
            <p:nvPr/>
          </p:nvSpPr>
          <p:spPr>
            <a:xfrm>
              <a:off x="6199409" y="2185163"/>
              <a:ext cx="1103445" cy="286420"/>
            </a:xfrm>
            <a:prstGeom prst="rect">
              <a:avLst/>
            </a:prstGeom>
            <a:solidFill>
              <a:srgbClr val="FFFFFF"/>
            </a:solidFill>
          </p:spPr>
          <p:txBody>
            <a:bodyPr wrap="square" lIns="0" tIns="24000" rIns="0" bIns="24000" rtlCol="0">
              <a:spAutoFit/>
            </a:bodyPr>
            <a:lstStyle/>
            <a:p>
              <a:pPr marL="0" marR="0" lvl="0" indent="0" algn="ctr" defTabSz="914400" eaLnBrk="1" fontAlgn="auto" latinLnBrk="0" hangingPunct="1">
                <a:lnSpc>
                  <a:spcPts val="1333"/>
                </a:lnSpc>
                <a:spcBef>
                  <a:spcPts val="0"/>
                </a:spcBef>
                <a:spcAft>
                  <a:spcPts val="0"/>
                </a:spcAft>
                <a:buClrTx/>
                <a:buSzTx/>
                <a:buFontTx/>
                <a:buNone/>
                <a:tabLst/>
                <a:defRPr/>
              </a:pPr>
              <a:r>
                <a:rPr kumimoji="0" lang="en-GB" sz="1200" b="0" i="0" u="none" strike="noStrike" kern="0" cap="none" spc="0" normalizeH="0" baseline="0" noProof="0" dirty="0">
                  <a:ln>
                    <a:noFill/>
                  </a:ln>
                  <a:solidFill>
                    <a:srgbClr val="1F9E9A"/>
                  </a:solidFill>
                  <a:effectLst/>
                  <a:uLnTx/>
                  <a:uFillTx/>
                  <a:cs typeface="Arial" panose="020B0604020202020204" pitchFamily="34" charset="0"/>
                </a:rPr>
                <a:t>Mixed plastics waste</a:t>
              </a:r>
            </a:p>
            <a:p>
              <a:pPr marL="0" marR="0" lvl="0" indent="0" algn="ctr" defTabSz="914400" eaLnBrk="1" fontAlgn="auto" latinLnBrk="0" hangingPunct="1">
                <a:lnSpc>
                  <a:spcPts val="1333"/>
                </a:lnSpc>
                <a:spcBef>
                  <a:spcPts val="0"/>
                </a:spcBef>
                <a:spcAft>
                  <a:spcPts val="0"/>
                </a:spcAft>
                <a:buClrTx/>
                <a:buSzTx/>
                <a:buFontTx/>
                <a:buNone/>
                <a:tabLst/>
                <a:defRPr/>
              </a:pPr>
              <a:r>
                <a:rPr kumimoji="0" lang="en-GB" sz="1200" b="0" i="0" u="none" strike="noStrike" kern="0" cap="none" spc="0" normalizeH="0" baseline="0" noProof="0" dirty="0">
                  <a:ln>
                    <a:noFill/>
                  </a:ln>
                  <a:solidFill>
                    <a:srgbClr val="1F9E9A"/>
                  </a:solidFill>
                  <a:effectLst/>
                  <a:uLnTx/>
                  <a:uFillTx/>
                  <a:cs typeface="Arial" panose="020B0604020202020204" pitchFamily="34" charset="0"/>
                </a:rPr>
                <a:t>(</a:t>
              </a:r>
              <a:r>
                <a:rPr kumimoji="0" lang="en-GB" sz="1200" b="0" i="0" u="none" strike="noStrike" kern="0" cap="none" spc="0" normalizeH="0" baseline="0" noProof="0" dirty="0" err="1">
                  <a:ln>
                    <a:noFill/>
                  </a:ln>
                  <a:solidFill>
                    <a:srgbClr val="1F9E9A"/>
                  </a:solidFill>
                  <a:effectLst/>
                  <a:uLnTx/>
                  <a:uFillTx/>
                  <a:cs typeface="Arial" panose="020B0604020202020204" pitchFamily="34" charset="0"/>
                </a:rPr>
                <a:t>plasmix</a:t>
              </a:r>
              <a:r>
                <a:rPr kumimoji="0" lang="en-GB" sz="1200" b="0" i="0" u="none" strike="noStrike" kern="0" cap="none" spc="0" normalizeH="0" baseline="0" noProof="0" dirty="0">
                  <a:ln>
                    <a:noFill/>
                  </a:ln>
                  <a:solidFill>
                    <a:srgbClr val="1F9E9A"/>
                  </a:solidFill>
                  <a:effectLst/>
                  <a:uLnTx/>
                  <a:uFillTx/>
                  <a:cs typeface="Arial" panose="020B0604020202020204" pitchFamily="34" charset="0"/>
                </a:rPr>
                <a:t>)</a:t>
              </a:r>
            </a:p>
          </p:txBody>
        </p:sp>
        <p:sp>
          <p:nvSpPr>
            <p:cNvPr id="85" name="CasellaDiTesto 84">
              <a:extLst>
                <a:ext uri="{FF2B5EF4-FFF2-40B4-BE49-F238E27FC236}">
                  <a16:creationId xmlns:a16="http://schemas.microsoft.com/office/drawing/2014/main" id="{21EB5AA4-B8A9-47D9-8016-B249DFEC38B1}"/>
                </a:ext>
              </a:extLst>
            </p:cNvPr>
            <p:cNvSpPr txBox="1"/>
            <p:nvPr/>
          </p:nvSpPr>
          <p:spPr>
            <a:xfrm>
              <a:off x="7933528" y="2972166"/>
              <a:ext cx="945356" cy="268244"/>
            </a:xfrm>
            <a:prstGeom prst="rect">
              <a:avLst/>
            </a:prstGeom>
            <a:solidFill>
              <a:srgbClr val="FFFFFF"/>
            </a:solidFill>
          </p:spPr>
          <p:txBody>
            <a:bodyPr wrap="square" lIns="0" tIns="24000" rIns="0" bIns="0" rtlCol="0">
              <a:spAutoFit/>
            </a:bodyPr>
            <a:lstStyle/>
            <a:p>
              <a:pPr marL="0" marR="0" lvl="0" indent="0" defTabSz="914400" eaLnBrk="1" fontAlgn="auto" latinLnBrk="0" hangingPunct="1">
                <a:lnSpc>
                  <a:spcPts val="1333"/>
                </a:lnSpc>
                <a:spcBef>
                  <a:spcPts val="0"/>
                </a:spcBef>
                <a:spcAft>
                  <a:spcPts val="0"/>
                </a:spcAft>
                <a:buClrTx/>
                <a:buSzTx/>
                <a:buFontTx/>
                <a:buNone/>
                <a:tabLst/>
                <a:defRPr/>
              </a:pPr>
              <a:r>
                <a:rPr kumimoji="0" lang="en-GB" sz="1200" b="0" i="0" u="none" strike="noStrike" kern="0" cap="none" spc="0" normalizeH="0" baseline="0" noProof="0">
                  <a:ln>
                    <a:noFill/>
                  </a:ln>
                  <a:solidFill>
                    <a:srgbClr val="1F9E9A"/>
                  </a:solidFill>
                  <a:effectLst/>
                  <a:uLnTx/>
                  <a:uFillTx/>
                  <a:cs typeface="Arial" panose="020B0604020202020204" pitchFamily="34" charset="0"/>
                </a:rPr>
                <a:t>Hoop® pyrolysis technology</a:t>
              </a:r>
            </a:p>
          </p:txBody>
        </p:sp>
        <p:sp>
          <p:nvSpPr>
            <p:cNvPr id="86" name="CasellaDiTesto 85">
              <a:extLst>
                <a:ext uri="{FF2B5EF4-FFF2-40B4-BE49-F238E27FC236}">
                  <a16:creationId xmlns:a16="http://schemas.microsoft.com/office/drawing/2014/main" id="{62F7B665-7E7F-48B0-A67C-CBCB0D8C8866}"/>
                </a:ext>
              </a:extLst>
            </p:cNvPr>
            <p:cNvSpPr txBox="1"/>
            <p:nvPr/>
          </p:nvSpPr>
          <p:spPr>
            <a:xfrm>
              <a:off x="7933528" y="3936500"/>
              <a:ext cx="945356" cy="268244"/>
            </a:xfrm>
            <a:prstGeom prst="rect">
              <a:avLst/>
            </a:prstGeom>
            <a:solidFill>
              <a:srgbClr val="FFFFFF"/>
            </a:solidFill>
          </p:spPr>
          <p:txBody>
            <a:bodyPr wrap="square" lIns="0" tIns="24000" rIns="0" bIns="0" rtlCol="0">
              <a:spAutoFit/>
            </a:bodyPr>
            <a:lstStyle/>
            <a:p>
              <a:pPr marL="0" marR="0" lvl="0" indent="0" defTabSz="914400" eaLnBrk="1" fontAlgn="auto" latinLnBrk="0" hangingPunct="1">
                <a:lnSpc>
                  <a:spcPts val="1333"/>
                </a:lnSpc>
                <a:spcBef>
                  <a:spcPts val="0"/>
                </a:spcBef>
                <a:spcAft>
                  <a:spcPts val="0"/>
                </a:spcAft>
                <a:buClrTx/>
                <a:buSzTx/>
                <a:buFontTx/>
                <a:buNone/>
                <a:tabLst/>
                <a:defRPr/>
              </a:pPr>
              <a:r>
                <a:rPr kumimoji="0" lang="en-GB" sz="1200" b="0" i="0" u="none" strike="noStrike" kern="0" cap="none" spc="0" normalizeH="0" baseline="0" noProof="0" dirty="0">
                  <a:ln>
                    <a:noFill/>
                  </a:ln>
                  <a:solidFill>
                    <a:srgbClr val="1F9E9A"/>
                  </a:solidFill>
                  <a:effectLst/>
                  <a:uLnTx/>
                  <a:uFillTx/>
                  <a:cs typeface="Arial" panose="020B0604020202020204" pitchFamily="34" charset="0"/>
                </a:rPr>
                <a:t>R-OIL from </a:t>
              </a:r>
              <a:br>
                <a:rPr kumimoji="0" lang="en-GB" sz="1200" b="0" i="0" u="none" strike="noStrike" kern="0" cap="none" spc="0" normalizeH="0" baseline="0" noProof="0" dirty="0">
                  <a:ln>
                    <a:noFill/>
                  </a:ln>
                  <a:solidFill>
                    <a:srgbClr val="1F9E9A"/>
                  </a:solidFill>
                  <a:effectLst/>
                  <a:uLnTx/>
                  <a:uFillTx/>
                  <a:cs typeface="Arial" panose="020B0604020202020204" pitchFamily="34" charset="0"/>
                </a:rPr>
              </a:br>
              <a:r>
                <a:rPr kumimoji="0" lang="en-GB" sz="1200" b="0" i="0" u="none" strike="noStrike" kern="0" cap="none" spc="0" normalizeH="0" baseline="0" noProof="0" dirty="0">
                  <a:ln>
                    <a:noFill/>
                  </a:ln>
                  <a:solidFill>
                    <a:srgbClr val="1F9E9A"/>
                  </a:solidFill>
                  <a:effectLst/>
                  <a:uLnTx/>
                  <a:uFillTx/>
                  <a:cs typeface="Arial" panose="020B0604020202020204" pitchFamily="34" charset="0"/>
                </a:rPr>
                <a:t>Hoop® pyrolysis</a:t>
              </a:r>
            </a:p>
          </p:txBody>
        </p:sp>
        <p:sp>
          <p:nvSpPr>
            <p:cNvPr id="87" name="CasellaDiTesto 86">
              <a:extLst>
                <a:ext uri="{FF2B5EF4-FFF2-40B4-BE49-F238E27FC236}">
                  <a16:creationId xmlns:a16="http://schemas.microsoft.com/office/drawing/2014/main" id="{232C26CA-4E4D-48C1-92A0-B38A990BA231}"/>
                </a:ext>
              </a:extLst>
            </p:cNvPr>
            <p:cNvSpPr txBox="1"/>
            <p:nvPr/>
          </p:nvSpPr>
          <p:spPr>
            <a:xfrm>
              <a:off x="6278453" y="4777666"/>
              <a:ext cx="945356" cy="161386"/>
            </a:xfrm>
            <a:prstGeom prst="rect">
              <a:avLst/>
            </a:prstGeom>
            <a:solidFill>
              <a:srgbClr val="FFFFFF"/>
            </a:solidFill>
          </p:spPr>
          <p:txBody>
            <a:bodyPr wrap="square" lIns="0" tIns="24000" rIns="0" bIns="24000" rtlCol="0">
              <a:spAutoFit/>
            </a:bodyPr>
            <a:lstStyle/>
            <a:p>
              <a:pPr marL="0" marR="0" lvl="0" indent="0" algn="ctr" defTabSz="914400" eaLnBrk="1" fontAlgn="auto" latinLnBrk="0" hangingPunct="1">
                <a:lnSpc>
                  <a:spcPts val="1333"/>
                </a:lnSpc>
                <a:spcBef>
                  <a:spcPts val="0"/>
                </a:spcBef>
                <a:spcAft>
                  <a:spcPts val="0"/>
                </a:spcAft>
                <a:buClrTx/>
                <a:buSzTx/>
                <a:buFontTx/>
                <a:buNone/>
                <a:tabLst/>
                <a:defRPr/>
              </a:pPr>
              <a:r>
                <a:rPr kumimoji="0" lang="en-GB" sz="1200" b="0" i="0" u="none" strike="noStrike" kern="0" cap="none" spc="0" normalizeH="0" baseline="0" noProof="0">
                  <a:ln>
                    <a:noFill/>
                  </a:ln>
                  <a:solidFill>
                    <a:srgbClr val="1F9E9A"/>
                  </a:solidFill>
                  <a:effectLst/>
                  <a:uLnTx/>
                  <a:uFillTx/>
                  <a:cs typeface="Arial" panose="020B0604020202020204" pitchFamily="34" charset="0"/>
                </a:rPr>
                <a:t>Steam-cracking</a:t>
              </a:r>
            </a:p>
          </p:txBody>
        </p:sp>
        <p:grpSp>
          <p:nvGrpSpPr>
            <p:cNvPr id="88" name="Gruppo 87">
              <a:extLst>
                <a:ext uri="{FF2B5EF4-FFF2-40B4-BE49-F238E27FC236}">
                  <a16:creationId xmlns:a16="http://schemas.microsoft.com/office/drawing/2014/main" id="{C095B0EA-E108-4C24-876C-BBF835591918}"/>
                </a:ext>
              </a:extLst>
            </p:cNvPr>
            <p:cNvGrpSpPr/>
            <p:nvPr/>
          </p:nvGrpSpPr>
          <p:grpSpPr>
            <a:xfrm>
              <a:off x="5717915" y="2490968"/>
              <a:ext cx="2070436" cy="2301513"/>
              <a:chOff x="5717915" y="2327192"/>
              <a:chExt cx="2070436" cy="2301513"/>
            </a:xfrm>
          </p:grpSpPr>
          <p:pic>
            <p:nvPicPr>
              <p:cNvPr id="89" name="Immagine 88">
                <a:extLst>
                  <a:ext uri="{FF2B5EF4-FFF2-40B4-BE49-F238E27FC236}">
                    <a16:creationId xmlns:a16="http://schemas.microsoft.com/office/drawing/2014/main" id="{1A70435C-65C1-4EE6-9A6C-4566B351BB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3385" y="3042957"/>
                <a:ext cx="1209525" cy="782836"/>
              </a:xfrm>
              <a:prstGeom prst="rect">
                <a:avLst/>
              </a:prstGeom>
            </p:spPr>
          </p:pic>
          <p:sp>
            <p:nvSpPr>
              <p:cNvPr id="90" name="Ovale 89">
                <a:extLst>
                  <a:ext uri="{FF2B5EF4-FFF2-40B4-BE49-F238E27FC236}">
                    <a16:creationId xmlns:a16="http://schemas.microsoft.com/office/drawing/2014/main" id="{AD495443-F7B1-4FA7-80B5-0BC1DA910C01}"/>
                  </a:ext>
                </a:extLst>
              </p:cNvPr>
              <p:cNvSpPr/>
              <p:nvPr/>
            </p:nvSpPr>
            <p:spPr>
              <a:xfrm>
                <a:off x="5799971" y="2519385"/>
                <a:ext cx="1902320" cy="1902320"/>
              </a:xfrm>
              <a:prstGeom prst="ellipse">
                <a:avLst/>
              </a:prstGeom>
              <a:noFill/>
              <a:ln w="57150" cap="flat" cmpd="sng" algn="ctr">
                <a:gradFill flip="none" rotWithShape="1">
                  <a:gsLst>
                    <a:gs pos="0">
                      <a:srgbClr val="94C11F"/>
                    </a:gs>
                    <a:gs pos="100000">
                      <a:srgbClr val="1F9E9A"/>
                    </a:gs>
                  </a:gsLst>
                  <a:lin ang="2700000" scaled="1"/>
                  <a:tileRect/>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91" name="Ovale 90">
                <a:extLst>
                  <a:ext uri="{FF2B5EF4-FFF2-40B4-BE49-F238E27FC236}">
                    <a16:creationId xmlns:a16="http://schemas.microsoft.com/office/drawing/2014/main" id="{F8B399CD-0C11-467C-9E79-0B0E1C3F56E4}"/>
                  </a:ext>
                </a:extLst>
              </p:cNvPr>
              <p:cNvSpPr/>
              <p:nvPr/>
            </p:nvSpPr>
            <p:spPr>
              <a:xfrm>
                <a:off x="6544131" y="4214705"/>
                <a:ext cx="414000" cy="414000"/>
              </a:xfrm>
              <a:prstGeom prst="ellipse">
                <a:avLst/>
              </a:prstGeom>
              <a:solidFill>
                <a:sysClr val="window" lastClr="FFFFFF"/>
              </a:solidFill>
              <a:ln w="9525" cap="flat" cmpd="sng" algn="ctr">
                <a:solidFill>
                  <a:srgbClr val="1F9E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92" name="Ovale 91">
                <a:extLst>
                  <a:ext uri="{FF2B5EF4-FFF2-40B4-BE49-F238E27FC236}">
                    <a16:creationId xmlns:a16="http://schemas.microsoft.com/office/drawing/2014/main" id="{6D778ABC-1775-49E6-9C04-CE81009DE19E}"/>
                  </a:ext>
                </a:extLst>
              </p:cNvPr>
              <p:cNvSpPr/>
              <p:nvPr/>
            </p:nvSpPr>
            <p:spPr>
              <a:xfrm>
                <a:off x="7347304" y="3709138"/>
                <a:ext cx="414000" cy="414000"/>
              </a:xfrm>
              <a:prstGeom prst="ellipse">
                <a:avLst/>
              </a:prstGeom>
              <a:solidFill>
                <a:sysClr val="window" lastClr="FFFFFF"/>
              </a:solidFill>
              <a:ln w="9525" cap="flat" cmpd="sng" algn="ctr">
                <a:solidFill>
                  <a:srgbClr val="1F9E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93" name="Ovale 92">
                <a:extLst>
                  <a:ext uri="{FF2B5EF4-FFF2-40B4-BE49-F238E27FC236}">
                    <a16:creationId xmlns:a16="http://schemas.microsoft.com/office/drawing/2014/main" id="{AEF6F92D-DAEC-43B9-A0FB-690EA4709D22}"/>
                  </a:ext>
                </a:extLst>
              </p:cNvPr>
              <p:cNvSpPr/>
              <p:nvPr/>
            </p:nvSpPr>
            <p:spPr>
              <a:xfrm>
                <a:off x="7347304" y="2752934"/>
                <a:ext cx="414000" cy="414000"/>
              </a:xfrm>
              <a:prstGeom prst="ellipse">
                <a:avLst/>
              </a:prstGeom>
              <a:solidFill>
                <a:sysClr val="window" lastClr="FFFFFF"/>
              </a:solidFill>
              <a:ln w="9525" cap="flat" cmpd="sng" algn="ctr">
                <a:solidFill>
                  <a:srgbClr val="1F9E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94" name="Ovale 93">
                <a:extLst>
                  <a:ext uri="{FF2B5EF4-FFF2-40B4-BE49-F238E27FC236}">
                    <a16:creationId xmlns:a16="http://schemas.microsoft.com/office/drawing/2014/main" id="{AB8853D8-EA5C-4D8C-9507-981208C4ABB6}"/>
                  </a:ext>
                </a:extLst>
              </p:cNvPr>
              <p:cNvSpPr/>
              <p:nvPr/>
            </p:nvSpPr>
            <p:spPr>
              <a:xfrm>
                <a:off x="5747005" y="2752934"/>
                <a:ext cx="414000" cy="414000"/>
              </a:xfrm>
              <a:prstGeom prst="ellipse">
                <a:avLst/>
              </a:prstGeom>
              <a:solidFill>
                <a:sysClr val="window" lastClr="FFFFFF"/>
              </a:solidFill>
              <a:ln w="9525" cap="flat" cmpd="sng" algn="ctr">
                <a:solidFill>
                  <a:srgbClr val="1F9E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95" name="Ovale 94">
                <a:extLst>
                  <a:ext uri="{FF2B5EF4-FFF2-40B4-BE49-F238E27FC236}">
                    <a16:creationId xmlns:a16="http://schemas.microsoft.com/office/drawing/2014/main" id="{5A8C0EEF-3F6F-4E0A-B6D4-431A39FEACB7}"/>
                  </a:ext>
                </a:extLst>
              </p:cNvPr>
              <p:cNvSpPr/>
              <p:nvPr/>
            </p:nvSpPr>
            <p:spPr>
              <a:xfrm>
                <a:off x="5747005" y="3703052"/>
                <a:ext cx="414000" cy="414000"/>
              </a:xfrm>
              <a:prstGeom prst="ellipse">
                <a:avLst/>
              </a:prstGeom>
              <a:solidFill>
                <a:sysClr val="window" lastClr="FFFFFF"/>
              </a:solidFill>
              <a:ln w="9525" cap="flat" cmpd="sng" algn="ctr">
                <a:solidFill>
                  <a:srgbClr val="1F9E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96" name="Ovale 95">
                <a:extLst>
                  <a:ext uri="{FF2B5EF4-FFF2-40B4-BE49-F238E27FC236}">
                    <a16:creationId xmlns:a16="http://schemas.microsoft.com/office/drawing/2014/main" id="{7EC5C9F3-CC1D-4618-9E64-7D623E7F3EE3}"/>
                  </a:ext>
                </a:extLst>
              </p:cNvPr>
              <p:cNvSpPr/>
              <p:nvPr/>
            </p:nvSpPr>
            <p:spPr>
              <a:xfrm>
                <a:off x="6536698" y="2327192"/>
                <a:ext cx="414000" cy="414000"/>
              </a:xfrm>
              <a:prstGeom prst="ellipse">
                <a:avLst/>
              </a:prstGeom>
              <a:solidFill>
                <a:sysClr val="window" lastClr="FFFFFF"/>
              </a:solidFill>
              <a:ln w="9525" cap="flat" cmpd="sng" algn="ctr">
                <a:solidFill>
                  <a:srgbClr val="1F9E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grpSp>
            <p:nvGrpSpPr>
              <p:cNvPr id="97" name="Gruppo 96">
                <a:extLst>
                  <a:ext uri="{FF2B5EF4-FFF2-40B4-BE49-F238E27FC236}">
                    <a16:creationId xmlns:a16="http://schemas.microsoft.com/office/drawing/2014/main" id="{F56B8999-74B8-48DC-8B7F-4F82A1FFC245}"/>
                  </a:ext>
                </a:extLst>
              </p:cNvPr>
              <p:cNvGrpSpPr/>
              <p:nvPr/>
            </p:nvGrpSpPr>
            <p:grpSpPr>
              <a:xfrm>
                <a:off x="6575179" y="2401396"/>
                <a:ext cx="339655" cy="249980"/>
                <a:chOff x="4916379" y="2342507"/>
                <a:chExt cx="497289" cy="365996"/>
              </a:xfrm>
            </p:grpSpPr>
            <p:grpSp>
              <p:nvGrpSpPr>
                <p:cNvPr id="169" name="Elemento grafico 57" descr="Stelle filanti">
                  <a:extLst>
                    <a:ext uri="{FF2B5EF4-FFF2-40B4-BE49-F238E27FC236}">
                      <a16:creationId xmlns:a16="http://schemas.microsoft.com/office/drawing/2014/main" id="{876EF7CB-2B4A-4D55-BC69-641FAB426751}"/>
                    </a:ext>
                  </a:extLst>
                </p:cNvPr>
                <p:cNvGrpSpPr/>
                <p:nvPr/>
              </p:nvGrpSpPr>
              <p:grpSpPr>
                <a:xfrm flipH="1" flipV="1">
                  <a:off x="5158355" y="2420633"/>
                  <a:ext cx="255313" cy="262046"/>
                  <a:chOff x="5158251" y="2420844"/>
                  <a:chExt cx="255313" cy="262046"/>
                </a:xfrm>
              </p:grpSpPr>
              <p:sp>
                <p:nvSpPr>
                  <p:cNvPr id="184" name="Figura a mano libera: forma 183">
                    <a:extLst>
                      <a:ext uri="{FF2B5EF4-FFF2-40B4-BE49-F238E27FC236}">
                        <a16:creationId xmlns:a16="http://schemas.microsoft.com/office/drawing/2014/main" id="{E7A25B95-F194-478E-8A53-FF38C0BDD01D}"/>
                      </a:ext>
                    </a:extLst>
                  </p:cNvPr>
                  <p:cNvSpPr/>
                  <p:nvPr/>
                </p:nvSpPr>
                <p:spPr>
                  <a:xfrm>
                    <a:off x="5251367" y="2465475"/>
                    <a:ext cx="162197" cy="217415"/>
                  </a:xfrm>
                  <a:custGeom>
                    <a:avLst/>
                    <a:gdLst>
                      <a:gd name="connsiteX0" fmla="*/ 108630 w 162197"/>
                      <a:gd name="connsiteY0" fmla="*/ 0 h 217415"/>
                      <a:gd name="connsiteX1" fmla="*/ 62204 w 162197"/>
                      <a:gd name="connsiteY1" fmla="*/ 29754 h 217415"/>
                      <a:gd name="connsiteX2" fmla="*/ 125925 w 162197"/>
                      <a:gd name="connsiteY2" fmla="*/ 94320 h 217415"/>
                      <a:gd name="connsiteX3" fmla="*/ 60080 w 162197"/>
                      <a:gd name="connsiteY3" fmla="*/ 80335 h 217415"/>
                      <a:gd name="connsiteX4" fmla="*/ 39143 w 162197"/>
                      <a:gd name="connsiteY4" fmla="*/ 118420 h 217415"/>
                      <a:gd name="connsiteX5" fmla="*/ 38536 w 162197"/>
                      <a:gd name="connsiteY5" fmla="*/ 125264 h 217415"/>
                      <a:gd name="connsiteX6" fmla="*/ 91334 w 162197"/>
                      <a:gd name="connsiteY6" fmla="*/ 165729 h 217415"/>
                      <a:gd name="connsiteX7" fmla="*/ 0 w 162197"/>
                      <a:gd name="connsiteY7" fmla="*/ 158886 h 217415"/>
                      <a:gd name="connsiteX8" fmla="*/ 6069 w 162197"/>
                      <a:gd name="connsiteY8" fmla="*/ 213038 h 217415"/>
                      <a:gd name="connsiteX9" fmla="*/ 115912 w 162197"/>
                      <a:gd name="connsiteY9" fmla="*/ 192210 h 217415"/>
                      <a:gd name="connsiteX10" fmla="*/ 137456 w 162197"/>
                      <a:gd name="connsiteY10" fmla="*/ 147579 h 217415"/>
                      <a:gd name="connsiteX11" fmla="*/ 114698 w 162197"/>
                      <a:gd name="connsiteY11" fmla="*/ 133595 h 217415"/>
                      <a:gd name="connsiteX12" fmla="*/ 140187 w 162197"/>
                      <a:gd name="connsiteY12" fmla="*/ 141926 h 217415"/>
                      <a:gd name="connsiteX13" fmla="*/ 161731 w 162197"/>
                      <a:gd name="connsiteY13" fmla="*/ 97295 h 217415"/>
                      <a:gd name="connsiteX14" fmla="*/ 108630 w 162197"/>
                      <a:gd name="connsiteY14" fmla="*/ 0 h 217415"/>
                      <a:gd name="connsiteX15" fmla="*/ 127139 w 162197"/>
                      <a:gd name="connsiteY15" fmla="*/ 152340 h 217415"/>
                      <a:gd name="connsiteX16" fmla="*/ 102864 w 162197"/>
                      <a:gd name="connsiteY16" fmla="*/ 162159 h 217415"/>
                      <a:gd name="connsiteX17" fmla="*/ 54618 w 162197"/>
                      <a:gd name="connsiteY17" fmla="*/ 123776 h 217415"/>
                      <a:gd name="connsiteX18" fmla="*/ 90423 w 162197"/>
                      <a:gd name="connsiteY18" fmla="*/ 127346 h 217415"/>
                      <a:gd name="connsiteX19" fmla="*/ 127139 w 162197"/>
                      <a:gd name="connsiteY19" fmla="*/ 152340 h 217415"/>
                      <a:gd name="connsiteX20" fmla="*/ 151717 w 162197"/>
                      <a:gd name="connsiteY20" fmla="*/ 93725 h 217415"/>
                      <a:gd name="connsiteX21" fmla="*/ 150807 w 162197"/>
                      <a:gd name="connsiteY21" fmla="*/ 96700 h 217415"/>
                      <a:gd name="connsiteX22" fmla="*/ 137456 w 162197"/>
                      <a:gd name="connsiteY22" fmla="*/ 96105 h 217415"/>
                      <a:gd name="connsiteX23" fmla="*/ 83748 w 162197"/>
                      <a:gd name="connsiteY23" fmla="*/ 30944 h 217415"/>
                      <a:gd name="connsiteX24" fmla="*/ 109540 w 162197"/>
                      <a:gd name="connsiteY24" fmla="*/ 13687 h 217415"/>
                      <a:gd name="connsiteX25" fmla="*/ 151717 w 162197"/>
                      <a:gd name="connsiteY25" fmla="*/ 93725 h 21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197" h="217415">
                        <a:moveTo>
                          <a:pt x="108630" y="0"/>
                        </a:moveTo>
                        <a:cubicBezTo>
                          <a:pt x="101651" y="9521"/>
                          <a:pt x="84658" y="20828"/>
                          <a:pt x="62204" y="29754"/>
                        </a:cubicBezTo>
                        <a:cubicBezTo>
                          <a:pt x="95582" y="46118"/>
                          <a:pt x="114698" y="71707"/>
                          <a:pt x="125925" y="94320"/>
                        </a:cubicBezTo>
                        <a:cubicBezTo>
                          <a:pt x="109843" y="92237"/>
                          <a:pt x="88299" y="88071"/>
                          <a:pt x="60080" y="80335"/>
                        </a:cubicBezTo>
                        <a:cubicBezTo>
                          <a:pt x="60080" y="80335"/>
                          <a:pt x="43998" y="85096"/>
                          <a:pt x="39143" y="118420"/>
                        </a:cubicBezTo>
                        <a:cubicBezTo>
                          <a:pt x="38536" y="122586"/>
                          <a:pt x="38536" y="125264"/>
                          <a:pt x="38536" y="125264"/>
                        </a:cubicBezTo>
                        <a:cubicBezTo>
                          <a:pt x="62811" y="141628"/>
                          <a:pt x="79500" y="155018"/>
                          <a:pt x="91334" y="165729"/>
                        </a:cubicBezTo>
                        <a:cubicBezTo>
                          <a:pt x="66452" y="171680"/>
                          <a:pt x="33985" y="173763"/>
                          <a:pt x="0" y="158886"/>
                        </a:cubicBezTo>
                        <a:cubicBezTo>
                          <a:pt x="7586" y="181499"/>
                          <a:pt x="9103" y="201434"/>
                          <a:pt x="6069" y="213038"/>
                        </a:cubicBezTo>
                        <a:cubicBezTo>
                          <a:pt x="83444" y="229997"/>
                          <a:pt x="115912" y="192210"/>
                          <a:pt x="115912" y="192210"/>
                        </a:cubicBezTo>
                        <a:cubicBezTo>
                          <a:pt x="115912" y="192210"/>
                          <a:pt x="141400" y="158588"/>
                          <a:pt x="137456" y="147579"/>
                        </a:cubicBezTo>
                        <a:cubicBezTo>
                          <a:pt x="129263" y="142819"/>
                          <a:pt x="121677" y="138058"/>
                          <a:pt x="114698" y="133595"/>
                        </a:cubicBezTo>
                        <a:cubicBezTo>
                          <a:pt x="122891" y="135678"/>
                          <a:pt x="131084" y="138653"/>
                          <a:pt x="140187" y="141926"/>
                        </a:cubicBezTo>
                        <a:cubicBezTo>
                          <a:pt x="151414" y="137760"/>
                          <a:pt x="161731" y="97295"/>
                          <a:pt x="161731" y="97295"/>
                        </a:cubicBezTo>
                        <a:cubicBezTo>
                          <a:pt x="161731" y="97295"/>
                          <a:pt x="170834" y="47606"/>
                          <a:pt x="108630" y="0"/>
                        </a:cubicBezTo>
                        <a:close/>
                        <a:moveTo>
                          <a:pt x="127139" y="152340"/>
                        </a:moveTo>
                        <a:cubicBezTo>
                          <a:pt x="121070" y="155315"/>
                          <a:pt x="112878" y="158886"/>
                          <a:pt x="102864" y="162159"/>
                        </a:cubicBezTo>
                        <a:cubicBezTo>
                          <a:pt x="90120" y="149959"/>
                          <a:pt x="73735" y="137165"/>
                          <a:pt x="54618" y="123776"/>
                        </a:cubicBezTo>
                        <a:cubicBezTo>
                          <a:pt x="63114" y="123776"/>
                          <a:pt x="75252" y="124371"/>
                          <a:pt x="90423" y="127346"/>
                        </a:cubicBezTo>
                        <a:cubicBezTo>
                          <a:pt x="99830" y="135083"/>
                          <a:pt x="112271" y="143711"/>
                          <a:pt x="127139" y="152340"/>
                        </a:cubicBezTo>
                        <a:close/>
                        <a:moveTo>
                          <a:pt x="151717" y="93725"/>
                        </a:moveTo>
                        <a:lnTo>
                          <a:pt x="150807" y="96700"/>
                        </a:lnTo>
                        <a:cubicBezTo>
                          <a:pt x="147166" y="96700"/>
                          <a:pt x="142918" y="96402"/>
                          <a:pt x="137456" y="96105"/>
                        </a:cubicBezTo>
                        <a:cubicBezTo>
                          <a:pt x="128049" y="74682"/>
                          <a:pt x="111664" y="49689"/>
                          <a:pt x="83748" y="30944"/>
                        </a:cubicBezTo>
                        <a:cubicBezTo>
                          <a:pt x="94065" y="25588"/>
                          <a:pt x="102864" y="19638"/>
                          <a:pt x="109540" y="13687"/>
                        </a:cubicBezTo>
                        <a:cubicBezTo>
                          <a:pt x="155055" y="52069"/>
                          <a:pt x="152628" y="88369"/>
                          <a:pt x="151717" y="93725"/>
                        </a:cubicBezTo>
                        <a:close/>
                      </a:path>
                    </a:pathLst>
                  </a:custGeom>
                  <a:solidFill>
                    <a:sysClr val="window" lastClr="FFFFFF"/>
                  </a:solidFill>
                  <a:ln w="3175" cap="flat">
                    <a:solidFill>
                      <a:srgbClr val="000000">
                        <a:lumMod val="50000"/>
                        <a:lumOff val="5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185" name="Figura a mano libera: forma 184">
                    <a:extLst>
                      <a:ext uri="{FF2B5EF4-FFF2-40B4-BE49-F238E27FC236}">
                        <a16:creationId xmlns:a16="http://schemas.microsoft.com/office/drawing/2014/main" id="{D356523F-E1DC-439E-A097-99E23814B6EB}"/>
                      </a:ext>
                    </a:extLst>
                  </p:cNvPr>
                  <p:cNvSpPr/>
                  <p:nvPr/>
                </p:nvSpPr>
                <p:spPr>
                  <a:xfrm>
                    <a:off x="5158251" y="2420844"/>
                    <a:ext cx="123067" cy="169596"/>
                  </a:xfrm>
                  <a:custGeom>
                    <a:avLst/>
                    <a:gdLst>
                      <a:gd name="connsiteX0" fmla="*/ 119212 w 123067"/>
                      <a:gd name="connsiteY0" fmla="*/ 71409 h 169596"/>
                      <a:gd name="connsiteX1" fmla="*/ 45781 w 123067"/>
                      <a:gd name="connsiteY1" fmla="*/ 51772 h 169596"/>
                      <a:gd name="connsiteX2" fmla="*/ 94633 w 123067"/>
                      <a:gd name="connsiteY2" fmla="*/ 20828 h 169596"/>
                      <a:gd name="connsiteX3" fmla="*/ 49118 w 123067"/>
                      <a:gd name="connsiteY3" fmla="*/ 0 h 169596"/>
                      <a:gd name="connsiteX4" fmla="*/ 569 w 123067"/>
                      <a:gd name="connsiteY4" fmla="*/ 47606 h 169596"/>
                      <a:gd name="connsiteX5" fmla="*/ 9672 w 123067"/>
                      <a:gd name="connsiteY5" fmla="*/ 95212 h 169596"/>
                      <a:gd name="connsiteX6" fmla="*/ 30912 w 123067"/>
                      <a:gd name="connsiteY6" fmla="*/ 93130 h 169596"/>
                      <a:gd name="connsiteX7" fmla="*/ 67628 w 123067"/>
                      <a:gd name="connsiteY7" fmla="*/ 97890 h 169596"/>
                      <a:gd name="connsiteX8" fmla="*/ 24844 w 123067"/>
                      <a:gd name="connsiteY8" fmla="*/ 157695 h 169596"/>
                      <a:gd name="connsiteX9" fmla="*/ 64290 w 123067"/>
                      <a:gd name="connsiteY9" fmla="*/ 169597 h 169596"/>
                      <a:gd name="connsiteX10" fmla="*/ 115874 w 123067"/>
                      <a:gd name="connsiteY10" fmla="*/ 116040 h 169596"/>
                      <a:gd name="connsiteX11" fmla="*/ 119212 w 123067"/>
                      <a:gd name="connsiteY11" fmla="*/ 71409 h 169596"/>
                      <a:gd name="connsiteX12" fmla="*/ 30912 w 123067"/>
                      <a:gd name="connsiteY12" fmla="*/ 81228 h 169596"/>
                      <a:gd name="connsiteX13" fmla="*/ 19989 w 123067"/>
                      <a:gd name="connsiteY13" fmla="*/ 81823 h 169596"/>
                      <a:gd name="connsiteX14" fmla="*/ 36071 w 123067"/>
                      <a:gd name="connsiteY14" fmla="*/ 62781 h 169596"/>
                      <a:gd name="connsiteX15" fmla="*/ 103433 w 123067"/>
                      <a:gd name="connsiteY15" fmla="*/ 77360 h 169596"/>
                      <a:gd name="connsiteX16" fmla="*/ 80676 w 123067"/>
                      <a:gd name="connsiteY16" fmla="*/ 89262 h 169596"/>
                      <a:gd name="connsiteX17" fmla="*/ 30912 w 123067"/>
                      <a:gd name="connsiteY17" fmla="*/ 81228 h 1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067" h="169596">
                        <a:moveTo>
                          <a:pt x="119212" y="71409"/>
                        </a:moveTo>
                        <a:cubicBezTo>
                          <a:pt x="99488" y="60995"/>
                          <a:pt x="70359" y="55045"/>
                          <a:pt x="45781" y="51772"/>
                        </a:cubicBezTo>
                        <a:cubicBezTo>
                          <a:pt x="61559" y="35705"/>
                          <a:pt x="79765" y="21125"/>
                          <a:pt x="94633" y="20828"/>
                        </a:cubicBezTo>
                        <a:cubicBezTo>
                          <a:pt x="75821" y="3868"/>
                          <a:pt x="49118" y="0"/>
                          <a:pt x="49118" y="0"/>
                        </a:cubicBezTo>
                        <a:cubicBezTo>
                          <a:pt x="22416" y="10116"/>
                          <a:pt x="569" y="47606"/>
                          <a:pt x="569" y="47606"/>
                        </a:cubicBezTo>
                        <a:cubicBezTo>
                          <a:pt x="-2769" y="72599"/>
                          <a:pt x="9672" y="95212"/>
                          <a:pt x="9672" y="95212"/>
                        </a:cubicBezTo>
                        <a:cubicBezTo>
                          <a:pt x="16651" y="93725"/>
                          <a:pt x="23630" y="93130"/>
                          <a:pt x="30912" y="93130"/>
                        </a:cubicBezTo>
                        <a:cubicBezTo>
                          <a:pt x="43657" y="93130"/>
                          <a:pt x="56097" y="95212"/>
                          <a:pt x="67628" y="97890"/>
                        </a:cubicBezTo>
                        <a:cubicBezTo>
                          <a:pt x="50332" y="111279"/>
                          <a:pt x="33643" y="130619"/>
                          <a:pt x="24844" y="157695"/>
                        </a:cubicBezTo>
                        <a:cubicBezTo>
                          <a:pt x="25147" y="156505"/>
                          <a:pt x="64290" y="169597"/>
                          <a:pt x="64290" y="169597"/>
                        </a:cubicBezTo>
                        <a:cubicBezTo>
                          <a:pt x="64290" y="169597"/>
                          <a:pt x="79158" y="130619"/>
                          <a:pt x="115874" y="116040"/>
                        </a:cubicBezTo>
                        <a:cubicBezTo>
                          <a:pt x="115874" y="116040"/>
                          <a:pt x="129528" y="87476"/>
                          <a:pt x="119212" y="71409"/>
                        </a:cubicBezTo>
                        <a:close/>
                        <a:moveTo>
                          <a:pt x="30912" y="81228"/>
                        </a:moveTo>
                        <a:cubicBezTo>
                          <a:pt x="27271" y="81228"/>
                          <a:pt x="23326" y="81526"/>
                          <a:pt x="19989" y="81823"/>
                        </a:cubicBezTo>
                        <a:cubicBezTo>
                          <a:pt x="24237" y="76170"/>
                          <a:pt x="29699" y="69624"/>
                          <a:pt x="36071" y="62781"/>
                        </a:cubicBezTo>
                        <a:cubicBezTo>
                          <a:pt x="63987" y="66054"/>
                          <a:pt x="86744" y="71112"/>
                          <a:pt x="103433" y="77360"/>
                        </a:cubicBezTo>
                        <a:cubicBezTo>
                          <a:pt x="97061" y="80038"/>
                          <a:pt x="89172" y="83906"/>
                          <a:pt x="80676" y="89262"/>
                        </a:cubicBezTo>
                        <a:cubicBezTo>
                          <a:pt x="65504" y="84798"/>
                          <a:pt x="48208" y="81228"/>
                          <a:pt x="30912" y="81228"/>
                        </a:cubicBezTo>
                        <a:close/>
                      </a:path>
                    </a:pathLst>
                  </a:custGeom>
                  <a:solidFill>
                    <a:sysClr val="window" lastClr="FFFFFF"/>
                  </a:solidFill>
                  <a:ln w="3175" cap="flat">
                    <a:solidFill>
                      <a:srgbClr val="000000">
                        <a:lumMod val="50000"/>
                        <a:lumOff val="5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186" name="Figura a mano libera: forma 185">
                    <a:extLst>
                      <a:ext uri="{FF2B5EF4-FFF2-40B4-BE49-F238E27FC236}">
                        <a16:creationId xmlns:a16="http://schemas.microsoft.com/office/drawing/2014/main" id="{94F8FCD8-3D66-47F2-894D-322012AEC6AD}"/>
                      </a:ext>
                    </a:extLst>
                  </p:cNvPr>
                  <p:cNvSpPr/>
                  <p:nvPr/>
                </p:nvSpPr>
                <p:spPr>
                  <a:xfrm>
                    <a:off x="5289297" y="2423819"/>
                    <a:ext cx="45515" cy="44630"/>
                  </a:xfrm>
                  <a:custGeom>
                    <a:avLst/>
                    <a:gdLst>
                      <a:gd name="connsiteX0" fmla="*/ 45515 w 45515"/>
                      <a:gd name="connsiteY0" fmla="*/ 0 h 44630"/>
                      <a:gd name="connsiteX1" fmla="*/ 12441 w 45515"/>
                      <a:gd name="connsiteY1" fmla="*/ 12199 h 44630"/>
                      <a:gd name="connsiteX2" fmla="*/ 0 w 45515"/>
                      <a:gd name="connsiteY2" fmla="*/ 44631 h 44630"/>
                      <a:gd name="connsiteX3" fmla="*/ 33074 w 45515"/>
                      <a:gd name="connsiteY3" fmla="*/ 32432 h 44630"/>
                    </a:gdLst>
                    <a:ahLst/>
                    <a:cxnLst>
                      <a:cxn ang="0">
                        <a:pos x="connsiteX0" y="connsiteY0"/>
                      </a:cxn>
                      <a:cxn ang="0">
                        <a:pos x="connsiteX1" y="connsiteY1"/>
                      </a:cxn>
                      <a:cxn ang="0">
                        <a:pos x="connsiteX2" y="connsiteY2"/>
                      </a:cxn>
                      <a:cxn ang="0">
                        <a:pos x="connsiteX3" y="connsiteY3"/>
                      </a:cxn>
                    </a:cxnLst>
                    <a:rect l="l" t="t" r="r" b="b"/>
                    <a:pathLst>
                      <a:path w="45515" h="44630">
                        <a:moveTo>
                          <a:pt x="45515" y="0"/>
                        </a:moveTo>
                        <a:lnTo>
                          <a:pt x="12441" y="12199"/>
                        </a:lnTo>
                        <a:lnTo>
                          <a:pt x="0" y="44631"/>
                        </a:lnTo>
                        <a:lnTo>
                          <a:pt x="33074" y="32432"/>
                        </a:lnTo>
                        <a:close/>
                      </a:path>
                    </a:pathLst>
                  </a:custGeom>
                  <a:solidFill>
                    <a:sysClr val="window" lastClr="FFFFFF"/>
                  </a:solidFill>
                  <a:ln w="3175" cap="flat">
                    <a:solidFill>
                      <a:srgbClr val="000000">
                        <a:lumMod val="50000"/>
                        <a:lumOff val="5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187" name="Figura a mano libera: forma 186">
                    <a:extLst>
                      <a:ext uri="{FF2B5EF4-FFF2-40B4-BE49-F238E27FC236}">
                        <a16:creationId xmlns:a16="http://schemas.microsoft.com/office/drawing/2014/main" id="{9F1BFEC0-BCA1-49BC-993C-A5B6579E558E}"/>
                      </a:ext>
                    </a:extLst>
                  </p:cNvPr>
                  <p:cNvSpPr/>
                  <p:nvPr/>
                </p:nvSpPr>
                <p:spPr>
                  <a:xfrm>
                    <a:off x="5167923" y="2617219"/>
                    <a:ext cx="45515" cy="44630"/>
                  </a:xfrm>
                  <a:custGeom>
                    <a:avLst/>
                    <a:gdLst>
                      <a:gd name="connsiteX0" fmla="*/ 0 w 45515"/>
                      <a:gd name="connsiteY0" fmla="*/ 0 h 44630"/>
                      <a:gd name="connsiteX1" fmla="*/ 12441 w 45515"/>
                      <a:gd name="connsiteY1" fmla="*/ 32432 h 44630"/>
                      <a:gd name="connsiteX2" fmla="*/ 45515 w 45515"/>
                      <a:gd name="connsiteY2" fmla="*/ 44631 h 44630"/>
                      <a:gd name="connsiteX3" fmla="*/ 33074 w 45515"/>
                      <a:gd name="connsiteY3" fmla="*/ 12199 h 44630"/>
                    </a:gdLst>
                    <a:ahLst/>
                    <a:cxnLst>
                      <a:cxn ang="0">
                        <a:pos x="connsiteX0" y="connsiteY0"/>
                      </a:cxn>
                      <a:cxn ang="0">
                        <a:pos x="connsiteX1" y="connsiteY1"/>
                      </a:cxn>
                      <a:cxn ang="0">
                        <a:pos x="connsiteX2" y="connsiteY2"/>
                      </a:cxn>
                      <a:cxn ang="0">
                        <a:pos x="connsiteX3" y="connsiteY3"/>
                      </a:cxn>
                    </a:cxnLst>
                    <a:rect l="l" t="t" r="r" b="b"/>
                    <a:pathLst>
                      <a:path w="45515" h="44630">
                        <a:moveTo>
                          <a:pt x="0" y="0"/>
                        </a:moveTo>
                        <a:lnTo>
                          <a:pt x="12441" y="32432"/>
                        </a:lnTo>
                        <a:lnTo>
                          <a:pt x="45515" y="44631"/>
                        </a:lnTo>
                        <a:lnTo>
                          <a:pt x="33074" y="12199"/>
                        </a:lnTo>
                        <a:close/>
                      </a:path>
                    </a:pathLst>
                  </a:custGeom>
                  <a:solidFill>
                    <a:sysClr val="window" lastClr="FFFFFF"/>
                  </a:solidFill>
                  <a:ln w="3175" cap="flat">
                    <a:solidFill>
                      <a:srgbClr val="000000">
                        <a:lumMod val="50000"/>
                        <a:lumOff val="5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grpSp>
            <p:sp>
              <p:nvSpPr>
                <p:cNvPr id="170" name="Figura a mano libera: forma 169">
                  <a:extLst>
                    <a:ext uri="{FF2B5EF4-FFF2-40B4-BE49-F238E27FC236}">
                      <a16:creationId xmlns:a16="http://schemas.microsoft.com/office/drawing/2014/main" id="{04472719-EE2E-46C3-83C3-5F7C96FBA5E3}"/>
                    </a:ext>
                  </a:extLst>
                </p:cNvPr>
                <p:cNvSpPr/>
                <p:nvPr/>
              </p:nvSpPr>
              <p:spPr>
                <a:xfrm>
                  <a:off x="5022141" y="2467056"/>
                  <a:ext cx="124246" cy="117710"/>
                </a:xfrm>
                <a:custGeom>
                  <a:avLst/>
                  <a:gdLst>
                    <a:gd name="connsiteX0" fmla="*/ 100370 w 200450"/>
                    <a:gd name="connsiteY0" fmla="*/ 0 h 208896"/>
                    <a:gd name="connsiteX1" fmla="*/ 0 w 200450"/>
                    <a:gd name="connsiteY1" fmla="*/ 109868 h 208896"/>
                    <a:gd name="connsiteX2" fmla="*/ 0 w 200450"/>
                    <a:gd name="connsiteY2" fmla="*/ 117193 h 208896"/>
                    <a:gd name="connsiteX3" fmla="*/ 133636 w 200450"/>
                    <a:gd name="connsiteY3" fmla="*/ 167700 h 208896"/>
                    <a:gd name="connsiteX4" fmla="*/ 143529 w 200450"/>
                    <a:gd name="connsiteY4" fmla="*/ 208897 h 208896"/>
                    <a:gd name="connsiteX5" fmla="*/ 190525 w 200450"/>
                    <a:gd name="connsiteY5" fmla="*/ 62282 h 208896"/>
                    <a:gd name="connsiteX6" fmla="*/ 100370 w 200450"/>
                    <a:gd name="connsiteY6" fmla="*/ 0 h 208896"/>
                    <a:gd name="connsiteX7" fmla="*/ 167284 w 200450"/>
                    <a:gd name="connsiteY7" fmla="*/ 102544 h 208896"/>
                    <a:gd name="connsiteX8" fmla="*/ 160592 w 200450"/>
                    <a:gd name="connsiteY8" fmla="*/ 95219 h 208896"/>
                    <a:gd name="connsiteX9" fmla="*/ 113753 w 200450"/>
                    <a:gd name="connsiteY9" fmla="*/ 43947 h 208896"/>
                    <a:gd name="connsiteX10" fmla="*/ 107062 w 200450"/>
                    <a:gd name="connsiteY10" fmla="*/ 36623 h 208896"/>
                    <a:gd name="connsiteX11" fmla="*/ 113753 w 200450"/>
                    <a:gd name="connsiteY11" fmla="*/ 29298 h 208896"/>
                    <a:gd name="connsiteX12" fmla="*/ 173975 w 200450"/>
                    <a:gd name="connsiteY12" fmla="*/ 95219 h 208896"/>
                    <a:gd name="connsiteX13" fmla="*/ 167284 w 200450"/>
                    <a:gd name="connsiteY13" fmla="*/ 102544 h 2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450" h="208896">
                      <a:moveTo>
                        <a:pt x="100370" y="0"/>
                      </a:moveTo>
                      <a:cubicBezTo>
                        <a:pt x="44937" y="0"/>
                        <a:pt x="0" y="49190"/>
                        <a:pt x="0" y="109868"/>
                      </a:cubicBezTo>
                      <a:cubicBezTo>
                        <a:pt x="0" y="112286"/>
                        <a:pt x="0" y="114629"/>
                        <a:pt x="0" y="117193"/>
                      </a:cubicBezTo>
                      <a:cubicBezTo>
                        <a:pt x="49644" y="90745"/>
                        <a:pt x="109474" y="113358"/>
                        <a:pt x="133636" y="167700"/>
                      </a:cubicBezTo>
                      <a:cubicBezTo>
                        <a:pt x="139367" y="180590"/>
                        <a:pt x="142728" y="194587"/>
                        <a:pt x="143529" y="208897"/>
                      </a:cubicBezTo>
                      <a:cubicBezTo>
                        <a:pt x="193493" y="182615"/>
                        <a:pt x="214534" y="116974"/>
                        <a:pt x="190525" y="62282"/>
                      </a:cubicBezTo>
                      <a:cubicBezTo>
                        <a:pt x="173862" y="24323"/>
                        <a:pt x="138843" y="131"/>
                        <a:pt x="100370" y="0"/>
                      </a:cubicBezTo>
                      <a:close/>
                      <a:moveTo>
                        <a:pt x="167284" y="102544"/>
                      </a:moveTo>
                      <a:cubicBezTo>
                        <a:pt x="163588" y="102544"/>
                        <a:pt x="160592" y="99265"/>
                        <a:pt x="160592" y="95219"/>
                      </a:cubicBezTo>
                      <a:cubicBezTo>
                        <a:pt x="160592" y="66903"/>
                        <a:pt x="139622" y="43947"/>
                        <a:pt x="113753" y="43947"/>
                      </a:cubicBezTo>
                      <a:cubicBezTo>
                        <a:pt x="110057" y="43947"/>
                        <a:pt x="107062" y="40668"/>
                        <a:pt x="107062" y="36623"/>
                      </a:cubicBezTo>
                      <a:cubicBezTo>
                        <a:pt x="107062" y="32577"/>
                        <a:pt x="110057" y="29298"/>
                        <a:pt x="113753" y="29298"/>
                      </a:cubicBezTo>
                      <a:cubicBezTo>
                        <a:pt x="147013" y="29298"/>
                        <a:pt x="173975" y="58812"/>
                        <a:pt x="173975" y="95219"/>
                      </a:cubicBezTo>
                      <a:cubicBezTo>
                        <a:pt x="173975" y="99265"/>
                        <a:pt x="170979" y="102544"/>
                        <a:pt x="167284" y="102544"/>
                      </a:cubicBezTo>
                      <a:close/>
                    </a:path>
                  </a:pathLst>
                </a:custGeom>
                <a:solidFill>
                  <a:srgbClr val="FFD500"/>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71" name="Figura a mano libera: forma 170">
                  <a:extLst>
                    <a:ext uri="{FF2B5EF4-FFF2-40B4-BE49-F238E27FC236}">
                      <a16:creationId xmlns:a16="http://schemas.microsoft.com/office/drawing/2014/main" id="{F38E4FAD-DB9D-440B-8CDA-801F9ABF68A3}"/>
                    </a:ext>
                  </a:extLst>
                </p:cNvPr>
                <p:cNvSpPr/>
                <p:nvPr/>
              </p:nvSpPr>
              <p:spPr>
                <a:xfrm>
                  <a:off x="4995182" y="2535156"/>
                  <a:ext cx="107835" cy="107309"/>
                </a:xfrm>
                <a:custGeom>
                  <a:avLst/>
                  <a:gdLst>
                    <a:gd name="connsiteX0" fmla="*/ 86987 w 173974"/>
                    <a:gd name="connsiteY0" fmla="*/ 0 h 190438"/>
                    <a:gd name="connsiteX1" fmla="*/ 0 w 173974"/>
                    <a:gd name="connsiteY1" fmla="*/ 95219 h 190438"/>
                    <a:gd name="connsiteX2" fmla="*/ 86987 w 173974"/>
                    <a:gd name="connsiteY2" fmla="*/ 190439 h 190438"/>
                    <a:gd name="connsiteX3" fmla="*/ 173975 w 173974"/>
                    <a:gd name="connsiteY3" fmla="*/ 95219 h 190438"/>
                    <a:gd name="connsiteX4" fmla="*/ 86987 w 173974"/>
                    <a:gd name="connsiteY4" fmla="*/ 0 h 190438"/>
                    <a:gd name="connsiteX5" fmla="*/ 140518 w 173974"/>
                    <a:gd name="connsiteY5" fmla="*/ 87895 h 190438"/>
                    <a:gd name="connsiteX6" fmla="*/ 133827 w 173974"/>
                    <a:gd name="connsiteY6" fmla="*/ 80570 h 190438"/>
                    <a:gd name="connsiteX7" fmla="*/ 100370 w 173974"/>
                    <a:gd name="connsiteY7" fmla="*/ 43947 h 190438"/>
                    <a:gd name="connsiteX8" fmla="*/ 93679 w 173974"/>
                    <a:gd name="connsiteY8" fmla="*/ 36623 h 190438"/>
                    <a:gd name="connsiteX9" fmla="*/ 100370 w 173974"/>
                    <a:gd name="connsiteY9" fmla="*/ 29298 h 190438"/>
                    <a:gd name="connsiteX10" fmla="*/ 147210 w 173974"/>
                    <a:gd name="connsiteY10" fmla="*/ 80570 h 190438"/>
                    <a:gd name="connsiteX11" fmla="*/ 140518 w 173974"/>
                    <a:gd name="connsiteY11" fmla="*/ 87895 h 1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974" h="190438">
                      <a:moveTo>
                        <a:pt x="86987" y="0"/>
                      </a:moveTo>
                      <a:cubicBezTo>
                        <a:pt x="38946" y="0"/>
                        <a:pt x="0" y="42631"/>
                        <a:pt x="0" y="95219"/>
                      </a:cubicBezTo>
                      <a:cubicBezTo>
                        <a:pt x="0" y="147808"/>
                        <a:pt x="38946" y="190439"/>
                        <a:pt x="86987" y="190439"/>
                      </a:cubicBezTo>
                      <a:cubicBezTo>
                        <a:pt x="135029" y="190439"/>
                        <a:pt x="173975" y="147808"/>
                        <a:pt x="173975" y="95219"/>
                      </a:cubicBezTo>
                      <a:cubicBezTo>
                        <a:pt x="173975" y="42631"/>
                        <a:pt x="135029" y="0"/>
                        <a:pt x="86987" y="0"/>
                      </a:cubicBezTo>
                      <a:close/>
                      <a:moveTo>
                        <a:pt x="140518" y="87895"/>
                      </a:moveTo>
                      <a:cubicBezTo>
                        <a:pt x="136823" y="87895"/>
                        <a:pt x="133827" y="84616"/>
                        <a:pt x="133827" y="80570"/>
                      </a:cubicBezTo>
                      <a:cubicBezTo>
                        <a:pt x="133827" y="60344"/>
                        <a:pt x="118848" y="43947"/>
                        <a:pt x="100370" y="43947"/>
                      </a:cubicBezTo>
                      <a:cubicBezTo>
                        <a:pt x="96675" y="43947"/>
                        <a:pt x="93679" y="40668"/>
                        <a:pt x="93679" y="36623"/>
                      </a:cubicBezTo>
                      <a:cubicBezTo>
                        <a:pt x="93679" y="32577"/>
                        <a:pt x="96675" y="29298"/>
                        <a:pt x="100370" y="29298"/>
                      </a:cubicBezTo>
                      <a:cubicBezTo>
                        <a:pt x="126239" y="29298"/>
                        <a:pt x="147210" y="52253"/>
                        <a:pt x="147210" y="80570"/>
                      </a:cubicBezTo>
                      <a:cubicBezTo>
                        <a:pt x="147210" y="84616"/>
                        <a:pt x="144214" y="87895"/>
                        <a:pt x="140518" y="87895"/>
                      </a:cubicBezTo>
                      <a:close/>
                    </a:path>
                  </a:pathLst>
                </a:custGeom>
                <a:solidFill>
                  <a:sysClr val="window" lastClr="FFFFFF"/>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72" name="Figura a mano libera: forma 171">
                  <a:extLst>
                    <a:ext uri="{FF2B5EF4-FFF2-40B4-BE49-F238E27FC236}">
                      <a16:creationId xmlns:a16="http://schemas.microsoft.com/office/drawing/2014/main" id="{A089E5B4-A258-4843-B123-679AFE010900}"/>
                    </a:ext>
                  </a:extLst>
                </p:cNvPr>
                <p:cNvSpPr/>
                <p:nvPr/>
              </p:nvSpPr>
              <p:spPr>
                <a:xfrm>
                  <a:off x="4928821" y="2469120"/>
                  <a:ext cx="74655" cy="74291"/>
                </a:xfrm>
                <a:custGeom>
                  <a:avLst/>
                  <a:gdLst>
                    <a:gd name="connsiteX0" fmla="*/ 60222 w 120444"/>
                    <a:gd name="connsiteY0" fmla="*/ 0 h 131842"/>
                    <a:gd name="connsiteX1" fmla="*/ 0 w 120444"/>
                    <a:gd name="connsiteY1" fmla="*/ 65921 h 131842"/>
                    <a:gd name="connsiteX2" fmla="*/ 60222 w 120444"/>
                    <a:gd name="connsiteY2" fmla="*/ 131842 h 131842"/>
                    <a:gd name="connsiteX3" fmla="*/ 120444 w 120444"/>
                    <a:gd name="connsiteY3" fmla="*/ 65921 h 131842"/>
                    <a:gd name="connsiteX4" fmla="*/ 60222 w 120444"/>
                    <a:gd name="connsiteY4" fmla="*/ 0 h 131842"/>
                    <a:gd name="connsiteX5" fmla="*/ 90333 w 120444"/>
                    <a:gd name="connsiteY5" fmla="*/ 62259 h 131842"/>
                    <a:gd name="connsiteX6" fmla="*/ 83642 w 120444"/>
                    <a:gd name="connsiteY6" fmla="*/ 54934 h 131842"/>
                    <a:gd name="connsiteX7" fmla="*/ 70259 w 120444"/>
                    <a:gd name="connsiteY7" fmla="*/ 40285 h 131842"/>
                    <a:gd name="connsiteX8" fmla="*/ 63568 w 120444"/>
                    <a:gd name="connsiteY8" fmla="*/ 32961 h 131842"/>
                    <a:gd name="connsiteX9" fmla="*/ 70259 w 120444"/>
                    <a:gd name="connsiteY9" fmla="*/ 25636 h 131842"/>
                    <a:gd name="connsiteX10" fmla="*/ 97024 w 120444"/>
                    <a:gd name="connsiteY10" fmla="*/ 54934 h 131842"/>
                    <a:gd name="connsiteX11" fmla="*/ 90333 w 120444"/>
                    <a:gd name="connsiteY11" fmla="*/ 62259 h 1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444" h="131842">
                      <a:moveTo>
                        <a:pt x="60222" y="0"/>
                      </a:moveTo>
                      <a:cubicBezTo>
                        <a:pt x="26962" y="0"/>
                        <a:pt x="0" y="29514"/>
                        <a:pt x="0" y="65921"/>
                      </a:cubicBezTo>
                      <a:cubicBezTo>
                        <a:pt x="0" y="102329"/>
                        <a:pt x="26962" y="131842"/>
                        <a:pt x="60222" y="131842"/>
                      </a:cubicBezTo>
                      <a:cubicBezTo>
                        <a:pt x="93482" y="131842"/>
                        <a:pt x="120444" y="102329"/>
                        <a:pt x="120444" y="65921"/>
                      </a:cubicBezTo>
                      <a:cubicBezTo>
                        <a:pt x="120444" y="29514"/>
                        <a:pt x="93482" y="0"/>
                        <a:pt x="60222" y="0"/>
                      </a:cubicBezTo>
                      <a:close/>
                      <a:moveTo>
                        <a:pt x="90333" y="62259"/>
                      </a:moveTo>
                      <a:cubicBezTo>
                        <a:pt x="86638" y="62259"/>
                        <a:pt x="83642" y="58980"/>
                        <a:pt x="83642" y="54934"/>
                      </a:cubicBezTo>
                      <a:cubicBezTo>
                        <a:pt x="83642" y="46844"/>
                        <a:pt x="77650" y="40285"/>
                        <a:pt x="70259" y="40285"/>
                      </a:cubicBezTo>
                      <a:cubicBezTo>
                        <a:pt x="66563" y="40285"/>
                        <a:pt x="63568" y="37006"/>
                        <a:pt x="63568" y="32961"/>
                      </a:cubicBezTo>
                      <a:cubicBezTo>
                        <a:pt x="63568" y="28915"/>
                        <a:pt x="66563" y="25636"/>
                        <a:pt x="70259" y="25636"/>
                      </a:cubicBezTo>
                      <a:cubicBezTo>
                        <a:pt x="85041" y="25636"/>
                        <a:pt x="97024" y="38754"/>
                        <a:pt x="97024" y="54934"/>
                      </a:cubicBezTo>
                      <a:cubicBezTo>
                        <a:pt x="97024" y="58980"/>
                        <a:pt x="94029" y="62259"/>
                        <a:pt x="90333" y="62259"/>
                      </a:cubicBezTo>
                      <a:close/>
                    </a:path>
                  </a:pathLst>
                </a:custGeom>
                <a:solidFill>
                  <a:srgbClr val="FFD500"/>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73" name="Figura a mano libera: forma 172">
                  <a:extLst>
                    <a:ext uri="{FF2B5EF4-FFF2-40B4-BE49-F238E27FC236}">
                      <a16:creationId xmlns:a16="http://schemas.microsoft.com/office/drawing/2014/main" id="{16A32BD2-D807-4712-BF1A-370E21C15402}"/>
                    </a:ext>
                  </a:extLst>
                </p:cNvPr>
                <p:cNvSpPr/>
                <p:nvPr/>
              </p:nvSpPr>
              <p:spPr>
                <a:xfrm>
                  <a:off x="5127903" y="2625957"/>
                  <a:ext cx="82950" cy="82546"/>
                </a:xfrm>
                <a:custGeom>
                  <a:avLst/>
                  <a:gdLst>
                    <a:gd name="connsiteX0" fmla="*/ 66913 w 133826"/>
                    <a:gd name="connsiteY0" fmla="*/ 0 h 146491"/>
                    <a:gd name="connsiteX1" fmla="*/ 0 w 133826"/>
                    <a:gd name="connsiteY1" fmla="*/ 73246 h 146491"/>
                    <a:gd name="connsiteX2" fmla="*/ 66913 w 133826"/>
                    <a:gd name="connsiteY2" fmla="*/ 146491 h 146491"/>
                    <a:gd name="connsiteX3" fmla="*/ 133827 w 133826"/>
                    <a:gd name="connsiteY3" fmla="*/ 73246 h 146491"/>
                    <a:gd name="connsiteX4" fmla="*/ 66913 w 133826"/>
                    <a:gd name="connsiteY4" fmla="*/ 0 h 146491"/>
                    <a:gd name="connsiteX5" fmla="*/ 100370 w 133826"/>
                    <a:gd name="connsiteY5" fmla="*/ 70829 h 146491"/>
                    <a:gd name="connsiteX6" fmla="*/ 92541 w 133826"/>
                    <a:gd name="connsiteY6" fmla="*/ 62259 h 146491"/>
                    <a:gd name="connsiteX7" fmla="*/ 76950 w 133826"/>
                    <a:gd name="connsiteY7" fmla="*/ 45193 h 146491"/>
                    <a:gd name="connsiteX8" fmla="*/ 69122 w 133826"/>
                    <a:gd name="connsiteY8" fmla="*/ 36623 h 146491"/>
                    <a:gd name="connsiteX9" fmla="*/ 76950 w 133826"/>
                    <a:gd name="connsiteY9" fmla="*/ 28053 h 146491"/>
                    <a:gd name="connsiteX10" fmla="*/ 108199 w 133826"/>
                    <a:gd name="connsiteY10" fmla="*/ 62259 h 146491"/>
                    <a:gd name="connsiteX11" fmla="*/ 100370 w 133826"/>
                    <a:gd name="connsiteY11" fmla="*/ 70829 h 1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826" h="146491">
                      <a:moveTo>
                        <a:pt x="66913" y="0"/>
                      </a:moveTo>
                      <a:cubicBezTo>
                        <a:pt x="29958" y="0"/>
                        <a:pt x="0" y="32793"/>
                        <a:pt x="0" y="73246"/>
                      </a:cubicBezTo>
                      <a:cubicBezTo>
                        <a:pt x="0" y="113698"/>
                        <a:pt x="29958" y="146491"/>
                        <a:pt x="66913" y="146491"/>
                      </a:cubicBezTo>
                      <a:cubicBezTo>
                        <a:pt x="103869" y="146491"/>
                        <a:pt x="133827" y="113698"/>
                        <a:pt x="133827" y="73246"/>
                      </a:cubicBezTo>
                      <a:cubicBezTo>
                        <a:pt x="133827" y="32793"/>
                        <a:pt x="103869" y="0"/>
                        <a:pt x="66913" y="0"/>
                      </a:cubicBezTo>
                      <a:close/>
                      <a:moveTo>
                        <a:pt x="100370" y="70829"/>
                      </a:moveTo>
                      <a:cubicBezTo>
                        <a:pt x="96062" y="70789"/>
                        <a:pt x="92577" y="66975"/>
                        <a:pt x="92541" y="62259"/>
                      </a:cubicBezTo>
                      <a:cubicBezTo>
                        <a:pt x="92541" y="52834"/>
                        <a:pt x="85561" y="45193"/>
                        <a:pt x="76950" y="45193"/>
                      </a:cubicBezTo>
                      <a:cubicBezTo>
                        <a:pt x="72626" y="45193"/>
                        <a:pt x="69122" y="41356"/>
                        <a:pt x="69122" y="36623"/>
                      </a:cubicBezTo>
                      <a:cubicBezTo>
                        <a:pt x="69122" y="31890"/>
                        <a:pt x="72626" y="28053"/>
                        <a:pt x="76950" y="28053"/>
                      </a:cubicBezTo>
                      <a:cubicBezTo>
                        <a:pt x="94193" y="28093"/>
                        <a:pt x="108162" y="43384"/>
                        <a:pt x="108199" y="62259"/>
                      </a:cubicBezTo>
                      <a:cubicBezTo>
                        <a:pt x="108163" y="66975"/>
                        <a:pt x="104679" y="70789"/>
                        <a:pt x="100370" y="70829"/>
                      </a:cubicBezTo>
                      <a:close/>
                    </a:path>
                  </a:pathLst>
                </a:custGeom>
                <a:solidFill>
                  <a:sysClr val="window" lastClr="FFFFFF"/>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74" name="Figura a mano libera: forma 173">
                  <a:extLst>
                    <a:ext uri="{FF2B5EF4-FFF2-40B4-BE49-F238E27FC236}">
                      <a16:creationId xmlns:a16="http://schemas.microsoft.com/office/drawing/2014/main" id="{E641B4B0-208D-48A8-A5CC-6C722C6D64A2}"/>
                    </a:ext>
                  </a:extLst>
                </p:cNvPr>
                <p:cNvSpPr/>
                <p:nvPr/>
              </p:nvSpPr>
              <p:spPr>
                <a:xfrm>
                  <a:off x="5131138" y="2410430"/>
                  <a:ext cx="59890" cy="59598"/>
                </a:xfrm>
                <a:custGeom>
                  <a:avLst/>
                  <a:gdLst>
                    <a:gd name="connsiteX0" fmla="*/ 96623 w 96623"/>
                    <a:gd name="connsiteY0" fmla="*/ 52883 h 105766"/>
                    <a:gd name="connsiteX1" fmla="*/ 48312 w 96623"/>
                    <a:gd name="connsiteY1" fmla="*/ 105767 h 105766"/>
                    <a:gd name="connsiteX2" fmla="*/ 0 w 96623"/>
                    <a:gd name="connsiteY2" fmla="*/ 52883 h 105766"/>
                    <a:gd name="connsiteX3" fmla="*/ 48312 w 96623"/>
                    <a:gd name="connsiteY3" fmla="*/ 0 h 105766"/>
                    <a:gd name="connsiteX4" fmla="*/ 96623 w 96623"/>
                    <a:gd name="connsiteY4" fmla="*/ 52883 h 10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23" h="105766">
                      <a:moveTo>
                        <a:pt x="96623" y="52883"/>
                      </a:moveTo>
                      <a:cubicBezTo>
                        <a:pt x="96623" y="82090"/>
                        <a:pt x="74993" y="105767"/>
                        <a:pt x="48312" y="105767"/>
                      </a:cubicBezTo>
                      <a:cubicBezTo>
                        <a:pt x="21630" y="105767"/>
                        <a:pt x="0" y="82090"/>
                        <a:pt x="0" y="52883"/>
                      </a:cubicBezTo>
                      <a:cubicBezTo>
                        <a:pt x="0" y="23677"/>
                        <a:pt x="21630" y="0"/>
                        <a:pt x="48312" y="0"/>
                      </a:cubicBezTo>
                      <a:cubicBezTo>
                        <a:pt x="74993" y="0"/>
                        <a:pt x="96623" y="23677"/>
                        <a:pt x="96623" y="52883"/>
                      </a:cubicBezTo>
                      <a:close/>
                    </a:path>
                  </a:pathLst>
                </a:custGeom>
                <a:solidFill>
                  <a:sysClr val="window" lastClr="FFFFFF"/>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75" name="Figura a mano libera: forma 174">
                  <a:extLst>
                    <a:ext uri="{FF2B5EF4-FFF2-40B4-BE49-F238E27FC236}">
                      <a16:creationId xmlns:a16="http://schemas.microsoft.com/office/drawing/2014/main" id="{818FC220-3877-4E73-95A5-DD0E08F4619D}"/>
                    </a:ext>
                  </a:extLst>
                </p:cNvPr>
                <p:cNvSpPr/>
                <p:nvPr/>
              </p:nvSpPr>
              <p:spPr>
                <a:xfrm>
                  <a:off x="4916379" y="2621830"/>
                  <a:ext cx="66360" cy="66037"/>
                </a:xfrm>
                <a:custGeom>
                  <a:avLst/>
                  <a:gdLst>
                    <a:gd name="connsiteX0" fmla="*/ 107062 w 107061"/>
                    <a:gd name="connsiteY0" fmla="*/ 58597 h 117193"/>
                    <a:gd name="connsiteX1" fmla="*/ 53531 w 107061"/>
                    <a:gd name="connsiteY1" fmla="*/ 117193 h 117193"/>
                    <a:gd name="connsiteX2" fmla="*/ 0 w 107061"/>
                    <a:gd name="connsiteY2" fmla="*/ 58597 h 117193"/>
                    <a:gd name="connsiteX3" fmla="*/ 53531 w 107061"/>
                    <a:gd name="connsiteY3" fmla="*/ 0 h 117193"/>
                    <a:gd name="connsiteX4" fmla="*/ 107062 w 107061"/>
                    <a:gd name="connsiteY4" fmla="*/ 58597 h 11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1" h="117193">
                      <a:moveTo>
                        <a:pt x="107062" y="58597"/>
                      </a:moveTo>
                      <a:cubicBezTo>
                        <a:pt x="107062" y="90958"/>
                        <a:pt x="83095" y="117193"/>
                        <a:pt x="53531" y="117193"/>
                      </a:cubicBezTo>
                      <a:cubicBezTo>
                        <a:pt x="23967" y="117193"/>
                        <a:pt x="0" y="90958"/>
                        <a:pt x="0" y="58597"/>
                      </a:cubicBezTo>
                      <a:cubicBezTo>
                        <a:pt x="0" y="26235"/>
                        <a:pt x="23967" y="0"/>
                        <a:pt x="53531" y="0"/>
                      </a:cubicBezTo>
                      <a:cubicBezTo>
                        <a:pt x="83095" y="0"/>
                        <a:pt x="107062" y="26235"/>
                        <a:pt x="107062" y="58597"/>
                      </a:cubicBezTo>
                      <a:close/>
                    </a:path>
                  </a:pathLst>
                </a:custGeom>
                <a:solidFill>
                  <a:sysClr val="window" lastClr="FFFFFF"/>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76" name="Figura a mano libera: forma 175">
                  <a:extLst>
                    <a:ext uri="{FF2B5EF4-FFF2-40B4-BE49-F238E27FC236}">
                      <a16:creationId xmlns:a16="http://schemas.microsoft.com/office/drawing/2014/main" id="{86EF9900-9F66-4B91-A6E1-A2FD67882D30}"/>
                    </a:ext>
                  </a:extLst>
                </p:cNvPr>
                <p:cNvSpPr/>
                <p:nvPr/>
              </p:nvSpPr>
              <p:spPr>
                <a:xfrm>
                  <a:off x="4979753" y="2381539"/>
                  <a:ext cx="51595" cy="51343"/>
                </a:xfrm>
                <a:custGeom>
                  <a:avLst/>
                  <a:gdLst>
                    <a:gd name="connsiteX0" fmla="*/ 83240 w 83240"/>
                    <a:gd name="connsiteY0" fmla="*/ 45559 h 91117"/>
                    <a:gd name="connsiteX1" fmla="*/ 41620 w 83240"/>
                    <a:gd name="connsiteY1" fmla="*/ 91118 h 91117"/>
                    <a:gd name="connsiteX2" fmla="*/ 0 w 83240"/>
                    <a:gd name="connsiteY2" fmla="*/ 45559 h 91117"/>
                    <a:gd name="connsiteX3" fmla="*/ 41620 w 83240"/>
                    <a:gd name="connsiteY3" fmla="*/ 0 h 91117"/>
                    <a:gd name="connsiteX4" fmla="*/ 83240 w 83240"/>
                    <a:gd name="connsiteY4" fmla="*/ 45559 h 9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0" h="91117">
                      <a:moveTo>
                        <a:pt x="83240" y="45559"/>
                      </a:moveTo>
                      <a:cubicBezTo>
                        <a:pt x="83240" y="70720"/>
                        <a:pt x="64606" y="91118"/>
                        <a:pt x="41620" y="91118"/>
                      </a:cubicBezTo>
                      <a:cubicBezTo>
                        <a:pt x="18634" y="91118"/>
                        <a:pt x="0" y="70720"/>
                        <a:pt x="0" y="45559"/>
                      </a:cubicBezTo>
                      <a:cubicBezTo>
                        <a:pt x="0" y="20397"/>
                        <a:pt x="18634" y="0"/>
                        <a:pt x="41620" y="0"/>
                      </a:cubicBezTo>
                      <a:cubicBezTo>
                        <a:pt x="64606" y="0"/>
                        <a:pt x="83240" y="20397"/>
                        <a:pt x="83240" y="45559"/>
                      </a:cubicBezTo>
                      <a:close/>
                    </a:path>
                  </a:pathLst>
                </a:custGeom>
                <a:solidFill>
                  <a:sysClr val="window" lastClr="FFFFFF"/>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77" name="Figura a mano libera: forma 176">
                  <a:extLst>
                    <a:ext uri="{FF2B5EF4-FFF2-40B4-BE49-F238E27FC236}">
                      <a16:creationId xmlns:a16="http://schemas.microsoft.com/office/drawing/2014/main" id="{0FCFD1D6-2EAD-4CB5-A315-B9A598D7EF7B}"/>
                    </a:ext>
                  </a:extLst>
                </p:cNvPr>
                <p:cNvSpPr/>
                <p:nvPr/>
              </p:nvSpPr>
              <p:spPr>
                <a:xfrm>
                  <a:off x="4922600" y="2415465"/>
                  <a:ext cx="24885" cy="24764"/>
                </a:xfrm>
                <a:custGeom>
                  <a:avLst/>
                  <a:gdLst>
                    <a:gd name="connsiteX0" fmla="*/ 40148 w 40148"/>
                    <a:gd name="connsiteY0" fmla="*/ 21974 h 43947"/>
                    <a:gd name="connsiteX1" fmla="*/ 20074 w 40148"/>
                    <a:gd name="connsiteY1" fmla="*/ 43947 h 43947"/>
                    <a:gd name="connsiteX2" fmla="*/ 0 w 40148"/>
                    <a:gd name="connsiteY2" fmla="*/ 21974 h 43947"/>
                    <a:gd name="connsiteX3" fmla="*/ 20074 w 40148"/>
                    <a:gd name="connsiteY3" fmla="*/ 0 h 43947"/>
                    <a:gd name="connsiteX4" fmla="*/ 40148 w 40148"/>
                    <a:gd name="connsiteY4" fmla="*/ 21974 h 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 h="43947">
                      <a:moveTo>
                        <a:pt x="40148" y="21974"/>
                      </a:moveTo>
                      <a:cubicBezTo>
                        <a:pt x="40148" y="34109"/>
                        <a:pt x="31161" y="43947"/>
                        <a:pt x="20074" y="43947"/>
                      </a:cubicBezTo>
                      <a:cubicBezTo>
                        <a:pt x="8987" y="43947"/>
                        <a:pt x="0" y="34109"/>
                        <a:pt x="0" y="21974"/>
                      </a:cubicBezTo>
                      <a:cubicBezTo>
                        <a:pt x="0" y="9838"/>
                        <a:pt x="8987" y="0"/>
                        <a:pt x="20074" y="0"/>
                      </a:cubicBezTo>
                      <a:cubicBezTo>
                        <a:pt x="31161" y="0"/>
                        <a:pt x="40148" y="9838"/>
                        <a:pt x="40148" y="21974"/>
                      </a:cubicBezTo>
                      <a:close/>
                    </a:path>
                  </a:pathLst>
                </a:custGeom>
                <a:solidFill>
                  <a:sysClr val="window" lastClr="FFFFFF"/>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78" name="Figura a mano libera: forma 177">
                  <a:extLst>
                    <a:ext uri="{FF2B5EF4-FFF2-40B4-BE49-F238E27FC236}">
                      <a16:creationId xmlns:a16="http://schemas.microsoft.com/office/drawing/2014/main" id="{325A5DEF-5550-4E5F-BB87-A8A6D969D578}"/>
                    </a:ext>
                  </a:extLst>
                </p:cNvPr>
                <p:cNvSpPr/>
                <p:nvPr/>
              </p:nvSpPr>
              <p:spPr>
                <a:xfrm>
                  <a:off x="5171452" y="2576430"/>
                  <a:ext cx="24885" cy="24764"/>
                </a:xfrm>
                <a:custGeom>
                  <a:avLst/>
                  <a:gdLst>
                    <a:gd name="connsiteX0" fmla="*/ 40148 w 40148"/>
                    <a:gd name="connsiteY0" fmla="*/ 21974 h 43947"/>
                    <a:gd name="connsiteX1" fmla="*/ 20074 w 40148"/>
                    <a:gd name="connsiteY1" fmla="*/ 43947 h 43947"/>
                    <a:gd name="connsiteX2" fmla="*/ 0 w 40148"/>
                    <a:gd name="connsiteY2" fmla="*/ 21974 h 43947"/>
                    <a:gd name="connsiteX3" fmla="*/ 20074 w 40148"/>
                    <a:gd name="connsiteY3" fmla="*/ 0 h 43947"/>
                    <a:gd name="connsiteX4" fmla="*/ 40148 w 40148"/>
                    <a:gd name="connsiteY4" fmla="*/ 21974 h 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 h="43947">
                      <a:moveTo>
                        <a:pt x="40148" y="21974"/>
                      </a:moveTo>
                      <a:cubicBezTo>
                        <a:pt x="40148" y="34109"/>
                        <a:pt x="31161" y="43947"/>
                        <a:pt x="20074" y="43947"/>
                      </a:cubicBezTo>
                      <a:cubicBezTo>
                        <a:pt x="8987" y="43947"/>
                        <a:pt x="0" y="34109"/>
                        <a:pt x="0" y="21974"/>
                      </a:cubicBezTo>
                      <a:cubicBezTo>
                        <a:pt x="0" y="9838"/>
                        <a:pt x="8987" y="0"/>
                        <a:pt x="20074" y="0"/>
                      </a:cubicBezTo>
                      <a:cubicBezTo>
                        <a:pt x="31161" y="0"/>
                        <a:pt x="40148" y="9838"/>
                        <a:pt x="40148" y="21974"/>
                      </a:cubicBezTo>
                      <a:close/>
                    </a:path>
                  </a:pathLst>
                </a:custGeom>
                <a:solidFill>
                  <a:sysClr val="window" lastClr="FFFFFF"/>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79" name="Figura a mano libera: forma 178">
                  <a:extLst>
                    <a:ext uri="{FF2B5EF4-FFF2-40B4-BE49-F238E27FC236}">
                      <a16:creationId xmlns:a16="http://schemas.microsoft.com/office/drawing/2014/main" id="{903885DC-3A80-451D-AF5E-598F2DD4A1A4}"/>
                    </a:ext>
                  </a:extLst>
                </p:cNvPr>
                <p:cNvSpPr/>
                <p:nvPr/>
              </p:nvSpPr>
              <p:spPr>
                <a:xfrm>
                  <a:off x="5005551" y="2667230"/>
                  <a:ext cx="24885" cy="24764"/>
                </a:xfrm>
                <a:custGeom>
                  <a:avLst/>
                  <a:gdLst>
                    <a:gd name="connsiteX0" fmla="*/ 40148 w 40148"/>
                    <a:gd name="connsiteY0" fmla="*/ 21974 h 43947"/>
                    <a:gd name="connsiteX1" fmla="*/ 20074 w 40148"/>
                    <a:gd name="connsiteY1" fmla="*/ 43947 h 43947"/>
                    <a:gd name="connsiteX2" fmla="*/ 0 w 40148"/>
                    <a:gd name="connsiteY2" fmla="*/ 21974 h 43947"/>
                    <a:gd name="connsiteX3" fmla="*/ 20074 w 40148"/>
                    <a:gd name="connsiteY3" fmla="*/ 0 h 43947"/>
                    <a:gd name="connsiteX4" fmla="*/ 40148 w 40148"/>
                    <a:gd name="connsiteY4" fmla="*/ 21974 h 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 h="43947">
                      <a:moveTo>
                        <a:pt x="40148" y="21974"/>
                      </a:moveTo>
                      <a:cubicBezTo>
                        <a:pt x="40148" y="34109"/>
                        <a:pt x="31161" y="43947"/>
                        <a:pt x="20074" y="43947"/>
                      </a:cubicBezTo>
                      <a:cubicBezTo>
                        <a:pt x="8987" y="43947"/>
                        <a:pt x="0" y="34109"/>
                        <a:pt x="0" y="21974"/>
                      </a:cubicBezTo>
                      <a:cubicBezTo>
                        <a:pt x="0" y="9838"/>
                        <a:pt x="8987" y="0"/>
                        <a:pt x="20074" y="0"/>
                      </a:cubicBezTo>
                      <a:cubicBezTo>
                        <a:pt x="31161" y="0"/>
                        <a:pt x="40148" y="9838"/>
                        <a:pt x="40148" y="21974"/>
                      </a:cubicBezTo>
                      <a:close/>
                    </a:path>
                  </a:pathLst>
                </a:custGeom>
                <a:solidFill>
                  <a:sysClr val="window" lastClr="FFFFFF"/>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80" name="Figura a mano libera: forma 179">
                  <a:extLst>
                    <a:ext uri="{FF2B5EF4-FFF2-40B4-BE49-F238E27FC236}">
                      <a16:creationId xmlns:a16="http://schemas.microsoft.com/office/drawing/2014/main" id="{E540C678-6012-47FA-A1BE-AB5BCD56B119}"/>
                    </a:ext>
                  </a:extLst>
                </p:cNvPr>
                <p:cNvSpPr/>
                <p:nvPr/>
              </p:nvSpPr>
              <p:spPr>
                <a:xfrm>
                  <a:off x="5127660" y="2399910"/>
                  <a:ext cx="208614" cy="279634"/>
                </a:xfrm>
                <a:custGeom>
                  <a:avLst/>
                  <a:gdLst>
                    <a:gd name="connsiteX0" fmla="*/ 225410 w 336564"/>
                    <a:gd name="connsiteY0" fmla="*/ 0 h 496257"/>
                    <a:gd name="connsiteX1" fmla="*/ 129075 w 336564"/>
                    <a:gd name="connsiteY1" fmla="*/ 67914 h 496257"/>
                    <a:gd name="connsiteX2" fmla="*/ 261299 w 336564"/>
                    <a:gd name="connsiteY2" fmla="*/ 215288 h 496257"/>
                    <a:gd name="connsiteX3" fmla="*/ 124668 w 336564"/>
                    <a:gd name="connsiteY3" fmla="*/ 183368 h 496257"/>
                    <a:gd name="connsiteX4" fmla="*/ 81223 w 336564"/>
                    <a:gd name="connsiteY4" fmla="*/ 270298 h 496257"/>
                    <a:gd name="connsiteX5" fmla="*/ 79964 w 336564"/>
                    <a:gd name="connsiteY5" fmla="*/ 285919 h 496257"/>
                    <a:gd name="connsiteX6" fmla="*/ 189520 w 336564"/>
                    <a:gd name="connsiteY6" fmla="*/ 378282 h 496257"/>
                    <a:gd name="connsiteX7" fmla="*/ 0 w 336564"/>
                    <a:gd name="connsiteY7" fmla="*/ 362662 h 496257"/>
                    <a:gd name="connsiteX8" fmla="*/ 12593 w 336564"/>
                    <a:gd name="connsiteY8" fmla="*/ 486265 h 496257"/>
                    <a:gd name="connsiteX9" fmla="*/ 240521 w 336564"/>
                    <a:gd name="connsiteY9" fmla="*/ 438726 h 496257"/>
                    <a:gd name="connsiteX10" fmla="*/ 285225 w 336564"/>
                    <a:gd name="connsiteY10" fmla="*/ 336854 h 496257"/>
                    <a:gd name="connsiteX11" fmla="*/ 238002 w 336564"/>
                    <a:gd name="connsiteY11" fmla="*/ 304935 h 496257"/>
                    <a:gd name="connsiteX12" fmla="*/ 290892 w 336564"/>
                    <a:gd name="connsiteY12" fmla="*/ 323951 h 496257"/>
                    <a:gd name="connsiteX13" fmla="*/ 335596 w 336564"/>
                    <a:gd name="connsiteY13" fmla="*/ 222079 h 496257"/>
                    <a:gd name="connsiteX14" fmla="*/ 225410 w 336564"/>
                    <a:gd name="connsiteY14" fmla="*/ 0 h 496257"/>
                    <a:gd name="connsiteX15" fmla="*/ 263817 w 336564"/>
                    <a:gd name="connsiteY15" fmla="*/ 347721 h 496257"/>
                    <a:gd name="connsiteX16" fmla="*/ 213446 w 336564"/>
                    <a:gd name="connsiteY16" fmla="*/ 370132 h 496257"/>
                    <a:gd name="connsiteX17" fmla="*/ 113334 w 336564"/>
                    <a:gd name="connsiteY17" fmla="*/ 282523 h 496257"/>
                    <a:gd name="connsiteX18" fmla="*/ 187631 w 336564"/>
                    <a:gd name="connsiteY18" fmla="*/ 290673 h 496257"/>
                    <a:gd name="connsiteX19" fmla="*/ 263817 w 336564"/>
                    <a:gd name="connsiteY19" fmla="*/ 347721 h 496257"/>
                    <a:gd name="connsiteX20" fmla="*/ 314818 w 336564"/>
                    <a:gd name="connsiteY20" fmla="*/ 213930 h 496257"/>
                    <a:gd name="connsiteX21" fmla="*/ 312929 w 336564"/>
                    <a:gd name="connsiteY21" fmla="*/ 220721 h 496257"/>
                    <a:gd name="connsiteX22" fmla="*/ 285225 w 336564"/>
                    <a:gd name="connsiteY22" fmla="*/ 219363 h 496257"/>
                    <a:gd name="connsiteX23" fmla="*/ 173779 w 336564"/>
                    <a:gd name="connsiteY23" fmla="*/ 70631 h 496257"/>
                    <a:gd name="connsiteX24" fmla="*/ 227298 w 336564"/>
                    <a:gd name="connsiteY24" fmla="*/ 31241 h 496257"/>
                    <a:gd name="connsiteX25" fmla="*/ 314818 w 336564"/>
                    <a:gd name="connsiteY25" fmla="*/ 213930 h 49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6564" h="496257">
                      <a:moveTo>
                        <a:pt x="225410" y="0"/>
                      </a:moveTo>
                      <a:cubicBezTo>
                        <a:pt x="210928" y="21733"/>
                        <a:pt x="175668" y="47540"/>
                        <a:pt x="129075" y="67914"/>
                      </a:cubicBezTo>
                      <a:cubicBezTo>
                        <a:pt x="198335" y="105267"/>
                        <a:pt x="238002" y="163673"/>
                        <a:pt x="261299" y="215288"/>
                      </a:cubicBezTo>
                      <a:cubicBezTo>
                        <a:pt x="227928" y="210534"/>
                        <a:pt x="183224" y="201026"/>
                        <a:pt x="124668" y="183368"/>
                      </a:cubicBezTo>
                      <a:cubicBezTo>
                        <a:pt x="124668" y="183368"/>
                        <a:pt x="91297" y="194235"/>
                        <a:pt x="81223" y="270298"/>
                      </a:cubicBezTo>
                      <a:cubicBezTo>
                        <a:pt x="79964" y="279806"/>
                        <a:pt x="79964" y="285919"/>
                        <a:pt x="79964" y="285919"/>
                      </a:cubicBezTo>
                      <a:cubicBezTo>
                        <a:pt x="130335" y="323271"/>
                        <a:pt x="164964" y="353833"/>
                        <a:pt x="189520" y="378282"/>
                      </a:cubicBezTo>
                      <a:cubicBezTo>
                        <a:pt x="137890" y="391865"/>
                        <a:pt x="70519" y="396619"/>
                        <a:pt x="0" y="362662"/>
                      </a:cubicBezTo>
                      <a:cubicBezTo>
                        <a:pt x="15741" y="414276"/>
                        <a:pt x="18889" y="459779"/>
                        <a:pt x="12593" y="486265"/>
                      </a:cubicBezTo>
                      <a:cubicBezTo>
                        <a:pt x="173150" y="524977"/>
                        <a:pt x="240521" y="438726"/>
                        <a:pt x="240521" y="438726"/>
                      </a:cubicBezTo>
                      <a:cubicBezTo>
                        <a:pt x="240521" y="438726"/>
                        <a:pt x="293410" y="361983"/>
                        <a:pt x="285225" y="336854"/>
                      </a:cubicBezTo>
                      <a:cubicBezTo>
                        <a:pt x="268225" y="325988"/>
                        <a:pt x="252484" y="315122"/>
                        <a:pt x="238002" y="304935"/>
                      </a:cubicBezTo>
                      <a:cubicBezTo>
                        <a:pt x="255002" y="309689"/>
                        <a:pt x="272003" y="316480"/>
                        <a:pt x="290892" y="323951"/>
                      </a:cubicBezTo>
                      <a:cubicBezTo>
                        <a:pt x="314188" y="314443"/>
                        <a:pt x="335596" y="222079"/>
                        <a:pt x="335596" y="222079"/>
                      </a:cubicBezTo>
                      <a:cubicBezTo>
                        <a:pt x="335596" y="222079"/>
                        <a:pt x="354485" y="108663"/>
                        <a:pt x="225410" y="0"/>
                      </a:cubicBezTo>
                      <a:close/>
                      <a:moveTo>
                        <a:pt x="263817" y="347721"/>
                      </a:moveTo>
                      <a:cubicBezTo>
                        <a:pt x="251225" y="354512"/>
                        <a:pt x="234224" y="362662"/>
                        <a:pt x="213446" y="370132"/>
                      </a:cubicBezTo>
                      <a:cubicBezTo>
                        <a:pt x="187002" y="342287"/>
                        <a:pt x="153001" y="313084"/>
                        <a:pt x="113334" y="282523"/>
                      </a:cubicBezTo>
                      <a:cubicBezTo>
                        <a:pt x="130964" y="282523"/>
                        <a:pt x="156150" y="283881"/>
                        <a:pt x="187631" y="290673"/>
                      </a:cubicBezTo>
                      <a:cubicBezTo>
                        <a:pt x="207150" y="308330"/>
                        <a:pt x="232965" y="328025"/>
                        <a:pt x="263817" y="347721"/>
                      </a:cubicBezTo>
                      <a:close/>
                      <a:moveTo>
                        <a:pt x="314818" y="213930"/>
                      </a:moveTo>
                      <a:lnTo>
                        <a:pt x="312929" y="220721"/>
                      </a:lnTo>
                      <a:cubicBezTo>
                        <a:pt x="305373" y="220721"/>
                        <a:pt x="296558" y="220042"/>
                        <a:pt x="285225" y="219363"/>
                      </a:cubicBezTo>
                      <a:cubicBezTo>
                        <a:pt x="265706" y="170465"/>
                        <a:pt x="231706" y="113417"/>
                        <a:pt x="173779" y="70631"/>
                      </a:cubicBezTo>
                      <a:cubicBezTo>
                        <a:pt x="195187" y="58406"/>
                        <a:pt x="213446" y="44823"/>
                        <a:pt x="227298" y="31241"/>
                      </a:cubicBezTo>
                      <a:cubicBezTo>
                        <a:pt x="321744" y="118850"/>
                        <a:pt x="316707" y="201705"/>
                        <a:pt x="314818" y="213930"/>
                      </a:cubicBezTo>
                      <a:close/>
                    </a:path>
                  </a:pathLst>
                </a:custGeom>
                <a:solidFill>
                  <a:srgbClr val="FFD500"/>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81" name="Figura a mano libera: forma 180">
                  <a:extLst>
                    <a:ext uri="{FF2B5EF4-FFF2-40B4-BE49-F238E27FC236}">
                      <a16:creationId xmlns:a16="http://schemas.microsoft.com/office/drawing/2014/main" id="{2D0D6EBA-7DAC-439B-99B9-13D1F9CBEDDF}"/>
                    </a:ext>
                  </a:extLst>
                </p:cNvPr>
                <p:cNvSpPr/>
                <p:nvPr/>
              </p:nvSpPr>
              <p:spPr>
                <a:xfrm>
                  <a:off x="5007897" y="2342507"/>
                  <a:ext cx="158285" cy="218131"/>
                </a:xfrm>
                <a:custGeom>
                  <a:avLst/>
                  <a:gdLst>
                    <a:gd name="connsiteX0" fmla="*/ 247368 w 255367"/>
                    <a:gd name="connsiteY0" fmla="*/ 162994 h 387110"/>
                    <a:gd name="connsiteX1" fmla="*/ 94996 w 255367"/>
                    <a:gd name="connsiteY1" fmla="*/ 118171 h 387110"/>
                    <a:gd name="connsiteX2" fmla="*/ 196367 w 255367"/>
                    <a:gd name="connsiteY2" fmla="*/ 47540 h 387110"/>
                    <a:gd name="connsiteX3" fmla="*/ 101922 w 255367"/>
                    <a:gd name="connsiteY3" fmla="*/ 0 h 387110"/>
                    <a:gd name="connsiteX4" fmla="*/ 1180 w 255367"/>
                    <a:gd name="connsiteY4" fmla="*/ 108663 h 387110"/>
                    <a:gd name="connsiteX5" fmla="*/ 20069 w 255367"/>
                    <a:gd name="connsiteY5" fmla="*/ 217325 h 387110"/>
                    <a:gd name="connsiteX6" fmla="*/ 64144 w 255367"/>
                    <a:gd name="connsiteY6" fmla="*/ 212571 h 387110"/>
                    <a:gd name="connsiteX7" fmla="*/ 140330 w 255367"/>
                    <a:gd name="connsiteY7" fmla="*/ 223438 h 387110"/>
                    <a:gd name="connsiteX8" fmla="*/ 51551 w 255367"/>
                    <a:gd name="connsiteY8" fmla="*/ 359945 h 387110"/>
                    <a:gd name="connsiteX9" fmla="*/ 133404 w 255367"/>
                    <a:gd name="connsiteY9" fmla="*/ 387111 h 387110"/>
                    <a:gd name="connsiteX10" fmla="*/ 240442 w 255367"/>
                    <a:gd name="connsiteY10" fmla="*/ 264865 h 387110"/>
                    <a:gd name="connsiteX11" fmla="*/ 247368 w 255367"/>
                    <a:gd name="connsiteY11" fmla="*/ 162994 h 387110"/>
                    <a:gd name="connsiteX12" fmla="*/ 64144 w 255367"/>
                    <a:gd name="connsiteY12" fmla="*/ 185406 h 387110"/>
                    <a:gd name="connsiteX13" fmla="*/ 41477 w 255367"/>
                    <a:gd name="connsiteY13" fmla="*/ 186764 h 387110"/>
                    <a:gd name="connsiteX14" fmla="*/ 74848 w 255367"/>
                    <a:gd name="connsiteY14" fmla="*/ 143299 h 387110"/>
                    <a:gd name="connsiteX15" fmla="*/ 214627 w 255367"/>
                    <a:gd name="connsiteY15" fmla="*/ 176577 h 387110"/>
                    <a:gd name="connsiteX16" fmla="*/ 167404 w 255367"/>
                    <a:gd name="connsiteY16" fmla="*/ 203743 h 387110"/>
                    <a:gd name="connsiteX17" fmla="*/ 64144 w 255367"/>
                    <a:gd name="connsiteY17" fmla="*/ 185406 h 38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367" h="387110">
                      <a:moveTo>
                        <a:pt x="247368" y="162994"/>
                      </a:moveTo>
                      <a:cubicBezTo>
                        <a:pt x="206442" y="139224"/>
                        <a:pt x="145997" y="125641"/>
                        <a:pt x="94996" y="118171"/>
                      </a:cubicBezTo>
                      <a:cubicBezTo>
                        <a:pt x="127737" y="81497"/>
                        <a:pt x="165515" y="48219"/>
                        <a:pt x="196367" y="47540"/>
                      </a:cubicBezTo>
                      <a:cubicBezTo>
                        <a:pt x="157330" y="8829"/>
                        <a:pt x="101922" y="0"/>
                        <a:pt x="101922" y="0"/>
                      </a:cubicBezTo>
                      <a:cubicBezTo>
                        <a:pt x="46514" y="23091"/>
                        <a:pt x="1180" y="108663"/>
                        <a:pt x="1180" y="108663"/>
                      </a:cubicBezTo>
                      <a:cubicBezTo>
                        <a:pt x="-5746" y="165711"/>
                        <a:pt x="20069" y="217325"/>
                        <a:pt x="20069" y="217325"/>
                      </a:cubicBezTo>
                      <a:cubicBezTo>
                        <a:pt x="34551" y="213930"/>
                        <a:pt x="49033" y="212571"/>
                        <a:pt x="64144" y="212571"/>
                      </a:cubicBezTo>
                      <a:cubicBezTo>
                        <a:pt x="90589" y="212571"/>
                        <a:pt x="116404" y="217325"/>
                        <a:pt x="140330" y="223438"/>
                      </a:cubicBezTo>
                      <a:cubicBezTo>
                        <a:pt x="104441" y="253999"/>
                        <a:pt x="69811" y="298143"/>
                        <a:pt x="51551" y="359945"/>
                      </a:cubicBezTo>
                      <a:cubicBezTo>
                        <a:pt x="52181" y="357229"/>
                        <a:pt x="133404" y="387111"/>
                        <a:pt x="133404" y="387111"/>
                      </a:cubicBezTo>
                      <a:cubicBezTo>
                        <a:pt x="133404" y="387111"/>
                        <a:pt x="164256" y="298143"/>
                        <a:pt x="240442" y="264865"/>
                      </a:cubicBezTo>
                      <a:cubicBezTo>
                        <a:pt x="240442" y="264865"/>
                        <a:pt x="268775" y="199668"/>
                        <a:pt x="247368" y="162994"/>
                      </a:cubicBezTo>
                      <a:close/>
                      <a:moveTo>
                        <a:pt x="64144" y="185406"/>
                      </a:moveTo>
                      <a:cubicBezTo>
                        <a:pt x="56588" y="185406"/>
                        <a:pt x="48403" y="186085"/>
                        <a:pt x="41477" y="186764"/>
                      </a:cubicBezTo>
                      <a:cubicBezTo>
                        <a:pt x="50292" y="173860"/>
                        <a:pt x="61625" y="158919"/>
                        <a:pt x="74848" y="143299"/>
                      </a:cubicBezTo>
                      <a:cubicBezTo>
                        <a:pt x="132774" y="150769"/>
                        <a:pt x="179997" y="162315"/>
                        <a:pt x="214627" y="176577"/>
                      </a:cubicBezTo>
                      <a:cubicBezTo>
                        <a:pt x="201404" y="182689"/>
                        <a:pt x="185034" y="191518"/>
                        <a:pt x="167404" y="203743"/>
                      </a:cubicBezTo>
                      <a:cubicBezTo>
                        <a:pt x="135922" y="193555"/>
                        <a:pt x="100033" y="185406"/>
                        <a:pt x="64144" y="185406"/>
                      </a:cubicBezTo>
                      <a:close/>
                    </a:path>
                  </a:pathLst>
                </a:custGeom>
                <a:solidFill>
                  <a:sysClr val="window" lastClr="FFFFFF"/>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82" name="Figura a mano libera: forma 181">
                  <a:extLst>
                    <a:ext uri="{FF2B5EF4-FFF2-40B4-BE49-F238E27FC236}">
                      <a16:creationId xmlns:a16="http://schemas.microsoft.com/office/drawing/2014/main" id="{B79153E1-2D05-4A33-8198-D69A51DBA6EB}"/>
                    </a:ext>
                  </a:extLst>
                </p:cNvPr>
                <p:cNvSpPr/>
                <p:nvPr/>
              </p:nvSpPr>
              <p:spPr>
                <a:xfrm>
                  <a:off x="5176444" y="2346334"/>
                  <a:ext cx="58540" cy="57403"/>
                </a:xfrm>
                <a:custGeom>
                  <a:avLst/>
                  <a:gdLst>
                    <a:gd name="connsiteX0" fmla="*/ 94445 w 94445"/>
                    <a:gd name="connsiteY0" fmla="*/ 0 h 101871"/>
                    <a:gd name="connsiteX1" fmla="*/ 25815 w 94445"/>
                    <a:gd name="connsiteY1" fmla="*/ 27845 h 101871"/>
                    <a:gd name="connsiteX2" fmla="*/ 0 w 94445"/>
                    <a:gd name="connsiteY2" fmla="*/ 101871 h 101871"/>
                    <a:gd name="connsiteX3" fmla="*/ 68630 w 94445"/>
                    <a:gd name="connsiteY3" fmla="*/ 74026 h 101871"/>
                  </a:gdLst>
                  <a:ahLst/>
                  <a:cxnLst>
                    <a:cxn ang="0">
                      <a:pos x="connsiteX0" y="connsiteY0"/>
                    </a:cxn>
                    <a:cxn ang="0">
                      <a:pos x="connsiteX1" y="connsiteY1"/>
                    </a:cxn>
                    <a:cxn ang="0">
                      <a:pos x="connsiteX2" y="connsiteY2"/>
                    </a:cxn>
                    <a:cxn ang="0">
                      <a:pos x="connsiteX3" y="connsiteY3"/>
                    </a:cxn>
                  </a:cxnLst>
                  <a:rect l="l" t="t" r="r" b="b"/>
                  <a:pathLst>
                    <a:path w="94445" h="101871">
                      <a:moveTo>
                        <a:pt x="94445" y="0"/>
                      </a:moveTo>
                      <a:lnTo>
                        <a:pt x="25815" y="27845"/>
                      </a:lnTo>
                      <a:lnTo>
                        <a:pt x="0" y="101871"/>
                      </a:lnTo>
                      <a:lnTo>
                        <a:pt x="68630" y="74026"/>
                      </a:lnTo>
                      <a:close/>
                    </a:path>
                  </a:pathLst>
                </a:custGeom>
                <a:solidFill>
                  <a:sysClr val="window" lastClr="FFFFFF"/>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183" name="Figura a mano libera: forma 182">
                  <a:extLst>
                    <a:ext uri="{FF2B5EF4-FFF2-40B4-BE49-F238E27FC236}">
                      <a16:creationId xmlns:a16="http://schemas.microsoft.com/office/drawing/2014/main" id="{7B620107-E491-465D-9B67-A8D8CD13160D}"/>
                    </a:ext>
                  </a:extLst>
                </p:cNvPr>
                <p:cNvSpPr/>
                <p:nvPr/>
              </p:nvSpPr>
              <p:spPr>
                <a:xfrm>
                  <a:off x="5020336" y="2595081"/>
                  <a:ext cx="58540" cy="57403"/>
                </a:xfrm>
                <a:custGeom>
                  <a:avLst/>
                  <a:gdLst>
                    <a:gd name="connsiteX0" fmla="*/ 0 w 94445"/>
                    <a:gd name="connsiteY0" fmla="*/ 0 h 101871"/>
                    <a:gd name="connsiteX1" fmla="*/ 25815 w 94445"/>
                    <a:gd name="connsiteY1" fmla="*/ 74026 h 101871"/>
                    <a:gd name="connsiteX2" fmla="*/ 94445 w 94445"/>
                    <a:gd name="connsiteY2" fmla="*/ 101871 h 101871"/>
                    <a:gd name="connsiteX3" fmla="*/ 68630 w 94445"/>
                    <a:gd name="connsiteY3" fmla="*/ 27845 h 101871"/>
                  </a:gdLst>
                  <a:ahLst/>
                  <a:cxnLst>
                    <a:cxn ang="0">
                      <a:pos x="connsiteX0" y="connsiteY0"/>
                    </a:cxn>
                    <a:cxn ang="0">
                      <a:pos x="connsiteX1" y="connsiteY1"/>
                    </a:cxn>
                    <a:cxn ang="0">
                      <a:pos x="connsiteX2" y="connsiteY2"/>
                    </a:cxn>
                    <a:cxn ang="0">
                      <a:pos x="connsiteX3" y="connsiteY3"/>
                    </a:cxn>
                  </a:cxnLst>
                  <a:rect l="l" t="t" r="r" b="b"/>
                  <a:pathLst>
                    <a:path w="94445" h="101871">
                      <a:moveTo>
                        <a:pt x="0" y="0"/>
                      </a:moveTo>
                      <a:lnTo>
                        <a:pt x="25815" y="74026"/>
                      </a:lnTo>
                      <a:lnTo>
                        <a:pt x="94445" y="101871"/>
                      </a:lnTo>
                      <a:lnTo>
                        <a:pt x="68630" y="27845"/>
                      </a:lnTo>
                      <a:close/>
                    </a:path>
                  </a:pathLst>
                </a:custGeom>
                <a:solidFill>
                  <a:sysClr val="window" lastClr="FFFFFF"/>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98" name="Gruppo 97">
                <a:extLst>
                  <a:ext uri="{FF2B5EF4-FFF2-40B4-BE49-F238E27FC236}">
                    <a16:creationId xmlns:a16="http://schemas.microsoft.com/office/drawing/2014/main" id="{392D9C26-BE17-4DEC-8C42-6ADE1D2E5B90}"/>
                  </a:ext>
                </a:extLst>
              </p:cNvPr>
              <p:cNvGrpSpPr/>
              <p:nvPr/>
            </p:nvGrpSpPr>
            <p:grpSpPr>
              <a:xfrm>
                <a:off x="7458551" y="3797958"/>
                <a:ext cx="195383" cy="246412"/>
                <a:chOff x="4850745" y="3270737"/>
                <a:chExt cx="380744" cy="581025"/>
              </a:xfrm>
            </p:grpSpPr>
            <p:sp>
              <p:nvSpPr>
                <p:cNvPr id="165" name="Figura a mano libera: forma 164">
                  <a:extLst>
                    <a:ext uri="{FF2B5EF4-FFF2-40B4-BE49-F238E27FC236}">
                      <a16:creationId xmlns:a16="http://schemas.microsoft.com/office/drawing/2014/main" id="{53690A0A-80B8-45DD-AB6A-74505D7B7AF9}"/>
                    </a:ext>
                  </a:extLst>
                </p:cNvPr>
                <p:cNvSpPr/>
                <p:nvPr/>
              </p:nvSpPr>
              <p:spPr>
                <a:xfrm>
                  <a:off x="4850745" y="3270737"/>
                  <a:ext cx="380744" cy="581025"/>
                </a:xfrm>
                <a:custGeom>
                  <a:avLst/>
                  <a:gdLst>
                    <a:gd name="connsiteX0" fmla="*/ 376110 w 380744"/>
                    <a:gd name="connsiteY0" fmla="*/ 501015 h 581025"/>
                    <a:gd name="connsiteX1" fmla="*/ 266572 w 380744"/>
                    <a:gd name="connsiteY1" fmla="*/ 253365 h 581025"/>
                    <a:gd name="connsiteX2" fmla="*/ 266572 w 380744"/>
                    <a:gd name="connsiteY2" fmla="*/ 85725 h 581025"/>
                    <a:gd name="connsiteX3" fmla="*/ 295147 w 380744"/>
                    <a:gd name="connsiteY3" fmla="*/ 36195 h 581025"/>
                    <a:gd name="connsiteX4" fmla="*/ 303720 w 380744"/>
                    <a:gd name="connsiteY4" fmla="*/ 10477 h 581025"/>
                    <a:gd name="connsiteX5" fmla="*/ 285622 w 380744"/>
                    <a:gd name="connsiteY5" fmla="*/ 0 h 581025"/>
                    <a:gd name="connsiteX6" fmla="*/ 285622 w 380744"/>
                    <a:gd name="connsiteY6" fmla="*/ 0 h 581025"/>
                    <a:gd name="connsiteX7" fmla="*/ 95122 w 380744"/>
                    <a:gd name="connsiteY7" fmla="*/ 0 h 581025"/>
                    <a:gd name="connsiteX8" fmla="*/ 95122 w 380744"/>
                    <a:gd name="connsiteY8" fmla="*/ 0 h 581025"/>
                    <a:gd name="connsiteX9" fmla="*/ 77025 w 380744"/>
                    <a:gd name="connsiteY9" fmla="*/ 10477 h 581025"/>
                    <a:gd name="connsiteX10" fmla="*/ 85597 w 380744"/>
                    <a:gd name="connsiteY10" fmla="*/ 36195 h 581025"/>
                    <a:gd name="connsiteX11" fmla="*/ 114172 w 380744"/>
                    <a:gd name="connsiteY11" fmla="*/ 85725 h 581025"/>
                    <a:gd name="connsiteX12" fmla="*/ 114172 w 380744"/>
                    <a:gd name="connsiteY12" fmla="*/ 253365 h 581025"/>
                    <a:gd name="connsiteX13" fmla="*/ 4635 w 380744"/>
                    <a:gd name="connsiteY13" fmla="*/ 501015 h 581025"/>
                    <a:gd name="connsiteX14" fmla="*/ 9397 w 380744"/>
                    <a:gd name="connsiteY14" fmla="*/ 555308 h 581025"/>
                    <a:gd name="connsiteX15" fmla="*/ 57022 w 380744"/>
                    <a:gd name="connsiteY15" fmla="*/ 581025 h 581025"/>
                    <a:gd name="connsiteX16" fmla="*/ 323722 w 380744"/>
                    <a:gd name="connsiteY16" fmla="*/ 581025 h 581025"/>
                    <a:gd name="connsiteX17" fmla="*/ 371347 w 380744"/>
                    <a:gd name="connsiteY17" fmla="*/ 555308 h 581025"/>
                    <a:gd name="connsiteX18" fmla="*/ 376110 w 380744"/>
                    <a:gd name="connsiteY18" fmla="*/ 501015 h 581025"/>
                    <a:gd name="connsiteX19" fmla="*/ 228472 w 380744"/>
                    <a:gd name="connsiteY19" fmla="*/ 85725 h 581025"/>
                    <a:gd name="connsiteX20" fmla="*/ 228472 w 380744"/>
                    <a:gd name="connsiteY20" fmla="*/ 123825 h 581025"/>
                    <a:gd name="connsiteX21" fmla="*/ 152272 w 380744"/>
                    <a:gd name="connsiteY21" fmla="*/ 123825 h 581025"/>
                    <a:gd name="connsiteX22" fmla="*/ 152272 w 380744"/>
                    <a:gd name="connsiteY22" fmla="*/ 85725 h 581025"/>
                    <a:gd name="connsiteX23" fmla="*/ 139890 w 380744"/>
                    <a:gd name="connsiteY23" fmla="*/ 38100 h 581025"/>
                    <a:gd name="connsiteX24" fmla="*/ 241807 w 380744"/>
                    <a:gd name="connsiteY24" fmla="*/ 38100 h 581025"/>
                    <a:gd name="connsiteX25" fmla="*/ 228472 w 380744"/>
                    <a:gd name="connsiteY25" fmla="*/ 857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0744" h="581025">
                      <a:moveTo>
                        <a:pt x="376110" y="501015"/>
                      </a:moveTo>
                      <a:lnTo>
                        <a:pt x="266572" y="253365"/>
                      </a:lnTo>
                      <a:lnTo>
                        <a:pt x="266572" y="85725"/>
                      </a:lnTo>
                      <a:cubicBezTo>
                        <a:pt x="266572" y="51435"/>
                        <a:pt x="294195" y="37148"/>
                        <a:pt x="295147" y="36195"/>
                      </a:cubicBezTo>
                      <a:cubicBezTo>
                        <a:pt x="304672" y="31432"/>
                        <a:pt x="308482" y="20002"/>
                        <a:pt x="303720" y="10477"/>
                      </a:cubicBezTo>
                      <a:cubicBezTo>
                        <a:pt x="299910" y="3810"/>
                        <a:pt x="293242" y="0"/>
                        <a:pt x="285622" y="0"/>
                      </a:cubicBezTo>
                      <a:lnTo>
                        <a:pt x="285622" y="0"/>
                      </a:lnTo>
                      <a:lnTo>
                        <a:pt x="95122" y="0"/>
                      </a:lnTo>
                      <a:lnTo>
                        <a:pt x="95122" y="0"/>
                      </a:lnTo>
                      <a:cubicBezTo>
                        <a:pt x="87502" y="0"/>
                        <a:pt x="80835" y="3810"/>
                        <a:pt x="77025" y="10477"/>
                      </a:cubicBezTo>
                      <a:cubicBezTo>
                        <a:pt x="72262" y="20002"/>
                        <a:pt x="76072" y="31432"/>
                        <a:pt x="85597" y="36195"/>
                      </a:cubicBezTo>
                      <a:cubicBezTo>
                        <a:pt x="85597" y="36195"/>
                        <a:pt x="114172" y="51435"/>
                        <a:pt x="114172" y="85725"/>
                      </a:cubicBezTo>
                      <a:lnTo>
                        <a:pt x="114172" y="253365"/>
                      </a:lnTo>
                      <a:lnTo>
                        <a:pt x="4635" y="501015"/>
                      </a:lnTo>
                      <a:cubicBezTo>
                        <a:pt x="-2985" y="519113"/>
                        <a:pt x="-1080" y="539115"/>
                        <a:pt x="9397" y="555308"/>
                      </a:cubicBezTo>
                      <a:cubicBezTo>
                        <a:pt x="19875" y="571500"/>
                        <a:pt x="37972" y="581025"/>
                        <a:pt x="57022" y="581025"/>
                      </a:cubicBezTo>
                      <a:lnTo>
                        <a:pt x="323722" y="581025"/>
                      </a:lnTo>
                      <a:cubicBezTo>
                        <a:pt x="342772" y="581025"/>
                        <a:pt x="360870" y="571500"/>
                        <a:pt x="371347" y="555308"/>
                      </a:cubicBezTo>
                      <a:cubicBezTo>
                        <a:pt x="381825" y="539115"/>
                        <a:pt x="383730" y="519113"/>
                        <a:pt x="376110" y="501015"/>
                      </a:cubicBezTo>
                      <a:close/>
                      <a:moveTo>
                        <a:pt x="228472" y="85725"/>
                      </a:moveTo>
                      <a:lnTo>
                        <a:pt x="228472" y="123825"/>
                      </a:lnTo>
                      <a:lnTo>
                        <a:pt x="152272" y="123825"/>
                      </a:lnTo>
                      <a:lnTo>
                        <a:pt x="152272" y="85725"/>
                      </a:lnTo>
                      <a:cubicBezTo>
                        <a:pt x="152272" y="65723"/>
                        <a:pt x="146557" y="50482"/>
                        <a:pt x="139890" y="38100"/>
                      </a:cubicBezTo>
                      <a:lnTo>
                        <a:pt x="241807" y="38100"/>
                      </a:lnTo>
                      <a:cubicBezTo>
                        <a:pt x="234187" y="50482"/>
                        <a:pt x="228472" y="65723"/>
                        <a:pt x="228472" y="85725"/>
                      </a:cubicBezTo>
                      <a:close/>
                    </a:path>
                  </a:pathLst>
                </a:custGeom>
                <a:solidFill>
                  <a:sysClr val="window" lastClr="FFFFFF"/>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166" name="Trapezio 165">
                  <a:extLst>
                    <a:ext uri="{FF2B5EF4-FFF2-40B4-BE49-F238E27FC236}">
                      <a16:creationId xmlns:a16="http://schemas.microsoft.com/office/drawing/2014/main" id="{A2DE8858-45FF-470E-AE05-7A2F5F2183F1}"/>
                    </a:ext>
                  </a:extLst>
                </p:cNvPr>
                <p:cNvSpPr/>
                <p:nvPr/>
              </p:nvSpPr>
              <p:spPr>
                <a:xfrm>
                  <a:off x="4920101" y="3591294"/>
                  <a:ext cx="238619" cy="205992"/>
                </a:xfrm>
                <a:prstGeom prst="trapezoid">
                  <a:avLst>
                    <a:gd name="adj" fmla="val 38752"/>
                  </a:avLst>
                </a:prstGeom>
                <a:solidFill>
                  <a:srgbClr val="FFD500"/>
                </a:solidFill>
                <a:ln w="25400" cap="flat" cmpd="sng" algn="ctr">
                  <a:solidFill>
                    <a:srgbClr val="FFD5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167" name="Rettangolo 166">
                  <a:extLst>
                    <a:ext uri="{FF2B5EF4-FFF2-40B4-BE49-F238E27FC236}">
                      <a16:creationId xmlns:a16="http://schemas.microsoft.com/office/drawing/2014/main" id="{B5C7059A-76E1-46D3-8034-05F19A0389D6}"/>
                    </a:ext>
                  </a:extLst>
                </p:cNvPr>
                <p:cNvSpPr/>
                <p:nvPr/>
              </p:nvSpPr>
              <p:spPr>
                <a:xfrm>
                  <a:off x="5004644" y="3470271"/>
                  <a:ext cx="72502" cy="181826"/>
                </a:xfrm>
                <a:prstGeom prst="rect">
                  <a:avLst/>
                </a:prstGeom>
                <a:solidFill>
                  <a:srgbClr val="FFD500"/>
                </a:solidFill>
                <a:ln w="25400" cap="flat" cmpd="sng" algn="ctr">
                  <a:solidFill>
                    <a:srgbClr val="FFD5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168" name="Rettangolo 167">
                  <a:extLst>
                    <a:ext uri="{FF2B5EF4-FFF2-40B4-BE49-F238E27FC236}">
                      <a16:creationId xmlns:a16="http://schemas.microsoft.com/office/drawing/2014/main" id="{91414A5B-35F9-424B-BCF9-42ADEA1ACFED}"/>
                    </a:ext>
                  </a:extLst>
                </p:cNvPr>
                <p:cNvSpPr/>
                <p:nvPr/>
              </p:nvSpPr>
              <p:spPr>
                <a:xfrm>
                  <a:off x="4983481" y="3314573"/>
                  <a:ext cx="124715" cy="8120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grpSp>
          <p:pic>
            <p:nvPicPr>
              <p:cNvPr id="99" name="Elemento grafico 98" descr="Fabbrica">
                <a:extLst>
                  <a:ext uri="{FF2B5EF4-FFF2-40B4-BE49-F238E27FC236}">
                    <a16:creationId xmlns:a16="http://schemas.microsoft.com/office/drawing/2014/main" id="{8C0C4E22-E458-48CD-8BDC-F93A4974D8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85441" y="2766101"/>
                <a:ext cx="352541" cy="352541"/>
              </a:xfrm>
              <a:prstGeom prst="rect">
                <a:avLst/>
              </a:prstGeom>
            </p:spPr>
          </p:pic>
          <p:grpSp>
            <p:nvGrpSpPr>
              <p:cNvPr id="100" name="Gruppo 99">
                <a:extLst>
                  <a:ext uri="{FF2B5EF4-FFF2-40B4-BE49-F238E27FC236}">
                    <a16:creationId xmlns:a16="http://schemas.microsoft.com/office/drawing/2014/main" id="{36B2FB5D-A60B-465D-9243-9920BDA62B90}"/>
                  </a:ext>
                </a:extLst>
              </p:cNvPr>
              <p:cNvGrpSpPr/>
              <p:nvPr/>
            </p:nvGrpSpPr>
            <p:grpSpPr>
              <a:xfrm flipH="1">
                <a:off x="7490806" y="2675026"/>
                <a:ext cx="176652" cy="161083"/>
                <a:chOff x="4224511" y="892587"/>
                <a:chExt cx="417267" cy="380486"/>
              </a:xfrm>
              <a:solidFill>
                <a:srgbClr val="FFD500"/>
              </a:solidFill>
            </p:grpSpPr>
            <p:sp>
              <p:nvSpPr>
                <p:cNvPr id="158" name="Freeform 25">
                  <a:extLst>
                    <a:ext uri="{FF2B5EF4-FFF2-40B4-BE49-F238E27FC236}">
                      <a16:creationId xmlns:a16="http://schemas.microsoft.com/office/drawing/2014/main" id="{E0C24843-348C-4F35-9C40-18A86AF56DB4}"/>
                    </a:ext>
                  </a:extLst>
                </p:cNvPr>
                <p:cNvSpPr>
                  <a:spLocks/>
                </p:cNvSpPr>
                <p:nvPr/>
              </p:nvSpPr>
              <p:spPr bwMode="gray">
                <a:xfrm flipH="1">
                  <a:off x="4281867" y="900682"/>
                  <a:ext cx="199313" cy="122780"/>
                </a:xfrm>
                <a:custGeom>
                  <a:avLst/>
                  <a:gdLst>
                    <a:gd name="T0" fmla="*/ 105 w 107"/>
                    <a:gd name="T1" fmla="*/ 27 h 70"/>
                    <a:gd name="T2" fmla="*/ 100 w 107"/>
                    <a:gd name="T3" fmla="*/ 26 h 70"/>
                    <a:gd name="T4" fmla="*/ 96 w 107"/>
                    <a:gd name="T5" fmla="*/ 28 h 70"/>
                    <a:gd name="T6" fmla="*/ 89 w 107"/>
                    <a:gd name="T7" fmla="*/ 25 h 70"/>
                    <a:gd name="T8" fmla="*/ 68 w 107"/>
                    <a:gd name="T9" fmla="*/ 2 h 70"/>
                    <a:gd name="T10" fmla="*/ 0 w 107"/>
                    <a:gd name="T11" fmla="*/ 0 h 70"/>
                    <a:gd name="T12" fmla="*/ 28 w 107"/>
                    <a:gd name="T13" fmla="*/ 22 h 70"/>
                    <a:gd name="T14" fmla="*/ 43 w 107"/>
                    <a:gd name="T15" fmla="*/ 50 h 70"/>
                    <a:gd name="T16" fmla="*/ 43 w 107"/>
                    <a:gd name="T17" fmla="*/ 50 h 70"/>
                    <a:gd name="T18" fmla="*/ 43 w 107"/>
                    <a:gd name="T19" fmla="*/ 50 h 70"/>
                    <a:gd name="T20" fmla="*/ 41 w 107"/>
                    <a:gd name="T21" fmla="*/ 57 h 70"/>
                    <a:gd name="T22" fmla="*/ 41 w 107"/>
                    <a:gd name="T23" fmla="*/ 57 h 70"/>
                    <a:gd name="T24" fmla="*/ 34 w 107"/>
                    <a:gd name="T25" fmla="*/ 60 h 70"/>
                    <a:gd name="T26" fmla="*/ 34 w 107"/>
                    <a:gd name="T27" fmla="*/ 60 h 70"/>
                    <a:gd name="T28" fmla="*/ 34 w 107"/>
                    <a:gd name="T29" fmla="*/ 61 h 70"/>
                    <a:gd name="T30" fmla="*/ 32 w 107"/>
                    <a:gd name="T31" fmla="*/ 65 h 70"/>
                    <a:gd name="T32" fmla="*/ 36 w 107"/>
                    <a:gd name="T33" fmla="*/ 68 h 70"/>
                    <a:gd name="T34" fmla="*/ 79 w 107"/>
                    <a:gd name="T35" fmla="*/ 70 h 70"/>
                    <a:gd name="T36" fmla="*/ 106 w 107"/>
                    <a:gd name="T37" fmla="*/ 31 h 70"/>
                    <a:gd name="T38" fmla="*/ 105 w 107"/>
                    <a:gd name="T39"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70">
                      <a:moveTo>
                        <a:pt x="105" y="27"/>
                      </a:moveTo>
                      <a:cubicBezTo>
                        <a:pt x="104" y="25"/>
                        <a:pt x="101" y="26"/>
                        <a:pt x="100" y="26"/>
                      </a:cubicBezTo>
                      <a:cubicBezTo>
                        <a:pt x="96" y="28"/>
                        <a:pt x="96" y="28"/>
                        <a:pt x="96" y="28"/>
                      </a:cubicBezTo>
                      <a:cubicBezTo>
                        <a:pt x="91" y="31"/>
                        <a:pt x="89" y="25"/>
                        <a:pt x="89" y="25"/>
                      </a:cubicBezTo>
                      <a:cubicBezTo>
                        <a:pt x="86" y="19"/>
                        <a:pt x="79" y="8"/>
                        <a:pt x="68" y="2"/>
                      </a:cubicBezTo>
                      <a:cubicBezTo>
                        <a:pt x="0" y="0"/>
                        <a:pt x="0" y="0"/>
                        <a:pt x="0" y="0"/>
                      </a:cubicBezTo>
                      <a:cubicBezTo>
                        <a:pt x="0" y="0"/>
                        <a:pt x="19" y="7"/>
                        <a:pt x="28" y="22"/>
                      </a:cubicBezTo>
                      <a:cubicBezTo>
                        <a:pt x="34" y="33"/>
                        <a:pt x="40" y="44"/>
                        <a:pt x="43" y="50"/>
                      </a:cubicBezTo>
                      <a:cubicBezTo>
                        <a:pt x="43" y="50"/>
                        <a:pt x="43" y="50"/>
                        <a:pt x="43" y="50"/>
                      </a:cubicBezTo>
                      <a:cubicBezTo>
                        <a:pt x="43" y="50"/>
                        <a:pt x="43" y="50"/>
                        <a:pt x="43" y="50"/>
                      </a:cubicBezTo>
                      <a:cubicBezTo>
                        <a:pt x="43" y="51"/>
                        <a:pt x="45" y="55"/>
                        <a:pt x="41" y="57"/>
                      </a:cubicBezTo>
                      <a:cubicBezTo>
                        <a:pt x="41" y="57"/>
                        <a:pt x="41" y="57"/>
                        <a:pt x="41" y="57"/>
                      </a:cubicBezTo>
                      <a:cubicBezTo>
                        <a:pt x="34" y="60"/>
                        <a:pt x="34" y="60"/>
                        <a:pt x="34" y="60"/>
                      </a:cubicBezTo>
                      <a:cubicBezTo>
                        <a:pt x="34" y="60"/>
                        <a:pt x="34" y="60"/>
                        <a:pt x="34" y="60"/>
                      </a:cubicBezTo>
                      <a:cubicBezTo>
                        <a:pt x="34" y="61"/>
                        <a:pt x="34" y="61"/>
                        <a:pt x="34" y="61"/>
                      </a:cubicBezTo>
                      <a:cubicBezTo>
                        <a:pt x="33" y="61"/>
                        <a:pt x="31" y="63"/>
                        <a:pt x="32" y="65"/>
                      </a:cubicBezTo>
                      <a:cubicBezTo>
                        <a:pt x="32" y="67"/>
                        <a:pt x="34" y="68"/>
                        <a:pt x="36" y="68"/>
                      </a:cubicBezTo>
                      <a:cubicBezTo>
                        <a:pt x="79" y="70"/>
                        <a:pt x="79" y="70"/>
                        <a:pt x="79" y="70"/>
                      </a:cubicBezTo>
                      <a:cubicBezTo>
                        <a:pt x="106" y="31"/>
                        <a:pt x="106" y="31"/>
                        <a:pt x="106" y="31"/>
                      </a:cubicBezTo>
                      <a:cubicBezTo>
                        <a:pt x="107" y="30"/>
                        <a:pt x="107" y="28"/>
                        <a:pt x="105" y="27"/>
                      </a:cubicBezTo>
                    </a:path>
                  </a:pathLst>
                </a:custGeom>
                <a:grpFill/>
                <a:ln w="3175">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small" spc="0" normalizeH="0" baseline="0" noProof="0">
                    <a:ln>
                      <a:noFill/>
                    </a:ln>
                    <a:solidFill>
                      <a:prstClr val="black"/>
                    </a:solidFill>
                    <a:effectLst/>
                    <a:uLnTx/>
                    <a:uFillTx/>
                  </a:endParaRPr>
                </a:p>
              </p:txBody>
            </p:sp>
            <p:sp>
              <p:nvSpPr>
                <p:cNvPr id="159" name="Freeform 25">
                  <a:extLst>
                    <a:ext uri="{FF2B5EF4-FFF2-40B4-BE49-F238E27FC236}">
                      <a16:creationId xmlns:a16="http://schemas.microsoft.com/office/drawing/2014/main" id="{1D3F6581-B60B-4CF4-8F81-E49C1B52152A}"/>
                    </a:ext>
                  </a:extLst>
                </p:cNvPr>
                <p:cNvSpPr>
                  <a:spLocks/>
                </p:cNvSpPr>
                <p:nvPr/>
              </p:nvSpPr>
              <p:spPr bwMode="gray">
                <a:xfrm flipH="1">
                  <a:off x="4281867" y="900682"/>
                  <a:ext cx="199313" cy="122780"/>
                </a:xfrm>
                <a:custGeom>
                  <a:avLst/>
                  <a:gdLst>
                    <a:gd name="T0" fmla="*/ 0 w 107"/>
                    <a:gd name="T1" fmla="*/ 0 h 70"/>
                    <a:gd name="T2" fmla="*/ 28 w 107"/>
                    <a:gd name="T3" fmla="*/ 22 h 70"/>
                    <a:gd name="T4" fmla="*/ 43 w 107"/>
                    <a:gd name="T5" fmla="*/ 50 h 70"/>
                    <a:gd name="T6" fmla="*/ 43 w 107"/>
                    <a:gd name="T7" fmla="*/ 50 h 70"/>
                    <a:gd name="T8" fmla="*/ 43 w 107"/>
                    <a:gd name="T9" fmla="*/ 50 h 70"/>
                    <a:gd name="T10" fmla="*/ 43 w 107"/>
                    <a:gd name="T11" fmla="*/ 53 h 70"/>
                    <a:gd name="T12" fmla="*/ 41 w 107"/>
                    <a:gd name="T13" fmla="*/ 57 h 70"/>
                    <a:gd name="T14" fmla="*/ 41 w 107"/>
                    <a:gd name="T15" fmla="*/ 57 h 70"/>
                    <a:gd name="T16" fmla="*/ 34 w 107"/>
                    <a:gd name="T17" fmla="*/ 60 h 70"/>
                    <a:gd name="T18" fmla="*/ 34 w 107"/>
                    <a:gd name="T19" fmla="*/ 60 h 70"/>
                    <a:gd name="T20" fmla="*/ 34 w 107"/>
                    <a:gd name="T21" fmla="*/ 61 h 70"/>
                    <a:gd name="T22" fmla="*/ 32 w 107"/>
                    <a:gd name="T23" fmla="*/ 64 h 70"/>
                    <a:gd name="T24" fmla="*/ 32 w 107"/>
                    <a:gd name="T25" fmla="*/ 65 h 70"/>
                    <a:gd name="T26" fmla="*/ 36 w 107"/>
                    <a:gd name="T27" fmla="*/ 68 h 70"/>
                    <a:gd name="T28" fmla="*/ 79 w 107"/>
                    <a:gd name="T29" fmla="*/ 70 h 70"/>
                    <a:gd name="T30" fmla="*/ 106 w 107"/>
                    <a:gd name="T31" fmla="*/ 31 h 70"/>
                    <a:gd name="T32" fmla="*/ 107 w 107"/>
                    <a:gd name="T33" fmla="*/ 29 h 70"/>
                    <a:gd name="T34" fmla="*/ 105 w 107"/>
                    <a:gd name="T35" fmla="*/ 27 h 70"/>
                    <a:gd name="T36" fmla="*/ 105 w 107"/>
                    <a:gd name="T37" fmla="*/ 27 h 70"/>
                    <a:gd name="T38" fmla="*/ 103 w 107"/>
                    <a:gd name="T39" fmla="*/ 26 h 70"/>
                    <a:gd name="T40" fmla="*/ 100 w 107"/>
                    <a:gd name="T41" fmla="*/ 26 h 70"/>
                    <a:gd name="T42" fmla="*/ 100 w 107"/>
                    <a:gd name="T43" fmla="*/ 26 h 70"/>
                    <a:gd name="T44" fmla="*/ 96 w 107"/>
                    <a:gd name="T45" fmla="*/ 28 h 70"/>
                    <a:gd name="T46" fmla="*/ 94 w 107"/>
                    <a:gd name="T47" fmla="*/ 29 h 70"/>
                    <a:gd name="T48" fmla="*/ 89 w 107"/>
                    <a:gd name="T49" fmla="*/ 25 h 70"/>
                    <a:gd name="T50" fmla="*/ 68 w 107"/>
                    <a:gd name="T51" fmla="*/ 2 h 70"/>
                    <a:gd name="T52" fmla="*/ 0 w 107"/>
                    <a:gd name="T5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70">
                      <a:moveTo>
                        <a:pt x="0" y="0"/>
                      </a:moveTo>
                      <a:cubicBezTo>
                        <a:pt x="0" y="0"/>
                        <a:pt x="19" y="7"/>
                        <a:pt x="28" y="22"/>
                      </a:cubicBezTo>
                      <a:cubicBezTo>
                        <a:pt x="34" y="33"/>
                        <a:pt x="40" y="44"/>
                        <a:pt x="43" y="50"/>
                      </a:cubicBezTo>
                      <a:cubicBezTo>
                        <a:pt x="43" y="50"/>
                        <a:pt x="43" y="50"/>
                        <a:pt x="43" y="50"/>
                      </a:cubicBezTo>
                      <a:cubicBezTo>
                        <a:pt x="43" y="50"/>
                        <a:pt x="43" y="50"/>
                        <a:pt x="43" y="50"/>
                      </a:cubicBezTo>
                      <a:cubicBezTo>
                        <a:pt x="43" y="50"/>
                        <a:pt x="43" y="51"/>
                        <a:pt x="43" y="53"/>
                      </a:cubicBezTo>
                      <a:cubicBezTo>
                        <a:pt x="43" y="54"/>
                        <a:pt x="43" y="56"/>
                        <a:pt x="41" y="57"/>
                      </a:cubicBezTo>
                      <a:cubicBezTo>
                        <a:pt x="41" y="57"/>
                        <a:pt x="41" y="57"/>
                        <a:pt x="41" y="57"/>
                      </a:cubicBezTo>
                      <a:cubicBezTo>
                        <a:pt x="34" y="60"/>
                        <a:pt x="34" y="60"/>
                        <a:pt x="34" y="60"/>
                      </a:cubicBezTo>
                      <a:cubicBezTo>
                        <a:pt x="34" y="60"/>
                        <a:pt x="34" y="60"/>
                        <a:pt x="34" y="60"/>
                      </a:cubicBezTo>
                      <a:cubicBezTo>
                        <a:pt x="34" y="61"/>
                        <a:pt x="34" y="61"/>
                        <a:pt x="34" y="61"/>
                      </a:cubicBezTo>
                      <a:cubicBezTo>
                        <a:pt x="33" y="61"/>
                        <a:pt x="32" y="62"/>
                        <a:pt x="32" y="64"/>
                      </a:cubicBezTo>
                      <a:cubicBezTo>
                        <a:pt x="32" y="64"/>
                        <a:pt x="32" y="65"/>
                        <a:pt x="32" y="65"/>
                      </a:cubicBezTo>
                      <a:cubicBezTo>
                        <a:pt x="32" y="67"/>
                        <a:pt x="34" y="68"/>
                        <a:pt x="36" y="68"/>
                      </a:cubicBezTo>
                      <a:cubicBezTo>
                        <a:pt x="79" y="70"/>
                        <a:pt x="79" y="70"/>
                        <a:pt x="79" y="70"/>
                      </a:cubicBezTo>
                      <a:cubicBezTo>
                        <a:pt x="106" y="31"/>
                        <a:pt x="106" y="31"/>
                        <a:pt x="106" y="31"/>
                      </a:cubicBezTo>
                      <a:cubicBezTo>
                        <a:pt x="106" y="31"/>
                        <a:pt x="107" y="30"/>
                        <a:pt x="107" y="29"/>
                      </a:cubicBezTo>
                      <a:cubicBezTo>
                        <a:pt x="107" y="28"/>
                        <a:pt x="106" y="27"/>
                        <a:pt x="105" y="27"/>
                      </a:cubicBezTo>
                      <a:cubicBezTo>
                        <a:pt x="105" y="27"/>
                        <a:pt x="105" y="27"/>
                        <a:pt x="105" y="27"/>
                      </a:cubicBezTo>
                      <a:cubicBezTo>
                        <a:pt x="105" y="26"/>
                        <a:pt x="104" y="26"/>
                        <a:pt x="103" y="26"/>
                      </a:cubicBezTo>
                      <a:cubicBezTo>
                        <a:pt x="102" y="26"/>
                        <a:pt x="101" y="26"/>
                        <a:pt x="100" y="26"/>
                      </a:cubicBezTo>
                      <a:cubicBezTo>
                        <a:pt x="100" y="26"/>
                        <a:pt x="100" y="26"/>
                        <a:pt x="100" y="26"/>
                      </a:cubicBezTo>
                      <a:cubicBezTo>
                        <a:pt x="96" y="28"/>
                        <a:pt x="96" y="28"/>
                        <a:pt x="96" y="28"/>
                      </a:cubicBezTo>
                      <a:cubicBezTo>
                        <a:pt x="95" y="29"/>
                        <a:pt x="94" y="29"/>
                        <a:pt x="94" y="29"/>
                      </a:cubicBezTo>
                      <a:cubicBezTo>
                        <a:pt x="90" y="29"/>
                        <a:pt x="89" y="25"/>
                        <a:pt x="89" y="25"/>
                      </a:cubicBezTo>
                      <a:cubicBezTo>
                        <a:pt x="86" y="19"/>
                        <a:pt x="79" y="8"/>
                        <a:pt x="68" y="2"/>
                      </a:cubicBezTo>
                      <a:cubicBezTo>
                        <a:pt x="0" y="0"/>
                        <a:pt x="0" y="0"/>
                        <a:pt x="0" y="0"/>
                      </a:cubicBezTo>
                    </a:path>
                  </a:pathLst>
                </a:custGeom>
                <a:grpFill/>
                <a:ln w="3175">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small" spc="0" normalizeH="0" baseline="0" noProof="0">
                    <a:ln>
                      <a:noFill/>
                    </a:ln>
                    <a:solidFill>
                      <a:prstClr val="black"/>
                    </a:solidFill>
                    <a:effectLst/>
                    <a:uLnTx/>
                    <a:uFillTx/>
                  </a:endParaRPr>
                </a:p>
              </p:txBody>
            </p:sp>
            <p:sp>
              <p:nvSpPr>
                <p:cNvPr id="160" name="Freeform 25">
                  <a:extLst>
                    <a:ext uri="{FF2B5EF4-FFF2-40B4-BE49-F238E27FC236}">
                      <a16:creationId xmlns:a16="http://schemas.microsoft.com/office/drawing/2014/main" id="{D35E53B3-52A1-45AE-A93B-523576102D4F}"/>
                    </a:ext>
                  </a:extLst>
                </p:cNvPr>
                <p:cNvSpPr>
                  <a:spLocks/>
                </p:cNvSpPr>
                <p:nvPr/>
              </p:nvSpPr>
              <p:spPr bwMode="gray">
                <a:xfrm flipH="1">
                  <a:off x="4432428" y="892587"/>
                  <a:ext cx="151994" cy="143020"/>
                </a:xfrm>
                <a:custGeom>
                  <a:avLst/>
                  <a:gdLst>
                    <a:gd name="T0" fmla="*/ 4 w 81"/>
                    <a:gd name="T1" fmla="*/ 47 h 82"/>
                    <a:gd name="T2" fmla="*/ 5 w 81"/>
                    <a:gd name="T3" fmla="*/ 57 h 82"/>
                    <a:gd name="T4" fmla="*/ 43 w 81"/>
                    <a:gd name="T5" fmla="*/ 79 h 82"/>
                    <a:gd name="T6" fmla="*/ 51 w 81"/>
                    <a:gd name="T7" fmla="*/ 77 h 82"/>
                    <a:gd name="T8" fmla="*/ 81 w 81"/>
                    <a:gd name="T9" fmla="*/ 29 h 82"/>
                    <a:gd name="T10" fmla="*/ 61 w 81"/>
                    <a:gd name="T11" fmla="*/ 11 h 82"/>
                    <a:gd name="T12" fmla="*/ 20 w 81"/>
                    <a:gd name="T13" fmla="*/ 19 h 82"/>
                    <a:gd name="T14" fmla="*/ 4 w 81"/>
                    <a:gd name="T15" fmla="*/ 47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2">
                      <a:moveTo>
                        <a:pt x="4" y="47"/>
                      </a:moveTo>
                      <a:cubicBezTo>
                        <a:pt x="4" y="47"/>
                        <a:pt x="0" y="52"/>
                        <a:pt x="5" y="57"/>
                      </a:cubicBezTo>
                      <a:cubicBezTo>
                        <a:pt x="43" y="79"/>
                        <a:pt x="43" y="79"/>
                        <a:pt x="43" y="79"/>
                      </a:cubicBezTo>
                      <a:cubicBezTo>
                        <a:pt x="43" y="79"/>
                        <a:pt x="48" y="82"/>
                        <a:pt x="51" y="77"/>
                      </a:cubicBezTo>
                      <a:cubicBezTo>
                        <a:pt x="81" y="29"/>
                        <a:pt x="81" y="29"/>
                        <a:pt x="81" y="29"/>
                      </a:cubicBezTo>
                      <a:cubicBezTo>
                        <a:pt x="70" y="14"/>
                        <a:pt x="61" y="11"/>
                        <a:pt x="61" y="11"/>
                      </a:cubicBezTo>
                      <a:cubicBezTo>
                        <a:pt x="36" y="0"/>
                        <a:pt x="20" y="19"/>
                        <a:pt x="20" y="19"/>
                      </a:cubicBezTo>
                      <a:lnTo>
                        <a:pt x="4" y="47"/>
                      </a:lnTo>
                      <a:close/>
                    </a:path>
                  </a:pathLst>
                </a:custGeom>
                <a:grpFill/>
                <a:ln w="3175">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small" spc="0" normalizeH="0" baseline="0" noProof="0">
                    <a:ln>
                      <a:noFill/>
                    </a:ln>
                    <a:solidFill>
                      <a:prstClr val="black"/>
                    </a:solidFill>
                    <a:effectLst/>
                    <a:uLnTx/>
                    <a:uFillTx/>
                  </a:endParaRPr>
                </a:p>
              </p:txBody>
            </p:sp>
            <p:sp>
              <p:nvSpPr>
                <p:cNvPr id="161" name="Freeform 25">
                  <a:extLst>
                    <a:ext uri="{FF2B5EF4-FFF2-40B4-BE49-F238E27FC236}">
                      <a16:creationId xmlns:a16="http://schemas.microsoft.com/office/drawing/2014/main" id="{0DA97225-C674-4E14-A371-71A5FB9CC967}"/>
                    </a:ext>
                  </a:extLst>
                </p:cNvPr>
                <p:cNvSpPr>
                  <a:spLocks/>
                </p:cNvSpPr>
                <p:nvPr/>
              </p:nvSpPr>
              <p:spPr bwMode="gray">
                <a:xfrm flipH="1">
                  <a:off x="4251755" y="1126006"/>
                  <a:ext cx="186408" cy="147067"/>
                </a:xfrm>
                <a:custGeom>
                  <a:avLst/>
                  <a:gdLst>
                    <a:gd name="T0" fmla="*/ 23 w 100"/>
                    <a:gd name="T1" fmla="*/ 84 h 84"/>
                    <a:gd name="T2" fmla="*/ 26 w 100"/>
                    <a:gd name="T3" fmla="*/ 79 h 84"/>
                    <a:gd name="T4" fmla="*/ 27 w 100"/>
                    <a:gd name="T5" fmla="*/ 75 h 84"/>
                    <a:gd name="T6" fmla="*/ 27 w 100"/>
                    <a:gd name="T7" fmla="*/ 75 h 84"/>
                    <a:gd name="T8" fmla="*/ 33 w 100"/>
                    <a:gd name="T9" fmla="*/ 70 h 84"/>
                    <a:gd name="T10" fmla="*/ 63 w 100"/>
                    <a:gd name="T11" fmla="*/ 64 h 84"/>
                    <a:gd name="T12" fmla="*/ 100 w 100"/>
                    <a:gd name="T13" fmla="*/ 7 h 84"/>
                    <a:gd name="T14" fmla="*/ 67 w 100"/>
                    <a:gd name="T15" fmla="*/ 20 h 84"/>
                    <a:gd name="T16" fmla="*/ 36 w 100"/>
                    <a:gd name="T17" fmla="*/ 18 h 84"/>
                    <a:gd name="T18" fmla="*/ 36 w 100"/>
                    <a:gd name="T19" fmla="*/ 18 h 84"/>
                    <a:gd name="T20" fmla="*/ 31 w 100"/>
                    <a:gd name="T21" fmla="*/ 13 h 84"/>
                    <a:gd name="T22" fmla="*/ 31 w 100"/>
                    <a:gd name="T23" fmla="*/ 5 h 84"/>
                    <a:gd name="T24" fmla="*/ 31 w 100"/>
                    <a:gd name="T25" fmla="*/ 5 h 84"/>
                    <a:gd name="T26" fmla="*/ 29 w 100"/>
                    <a:gd name="T27" fmla="*/ 1 h 84"/>
                    <a:gd name="T28" fmla="*/ 24 w 100"/>
                    <a:gd name="T29" fmla="*/ 3 h 84"/>
                    <a:gd name="T30" fmla="*/ 0 w 100"/>
                    <a:gd name="T31" fmla="*/ 38 h 84"/>
                    <a:gd name="T32" fmla="*/ 19 w 100"/>
                    <a:gd name="T33" fmla="*/ 82 h 84"/>
                    <a:gd name="T34" fmla="*/ 23 w 100"/>
                    <a:gd name="T3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4">
                      <a:moveTo>
                        <a:pt x="23" y="84"/>
                      </a:moveTo>
                      <a:cubicBezTo>
                        <a:pt x="25" y="83"/>
                        <a:pt x="26" y="80"/>
                        <a:pt x="26" y="79"/>
                      </a:cubicBezTo>
                      <a:cubicBezTo>
                        <a:pt x="27" y="75"/>
                        <a:pt x="27" y="75"/>
                        <a:pt x="27" y="75"/>
                      </a:cubicBezTo>
                      <a:cubicBezTo>
                        <a:pt x="27" y="75"/>
                        <a:pt x="27" y="75"/>
                        <a:pt x="27" y="75"/>
                      </a:cubicBezTo>
                      <a:cubicBezTo>
                        <a:pt x="28" y="69"/>
                        <a:pt x="33" y="70"/>
                        <a:pt x="33" y="70"/>
                      </a:cubicBezTo>
                      <a:cubicBezTo>
                        <a:pt x="40" y="71"/>
                        <a:pt x="53" y="71"/>
                        <a:pt x="63" y="64"/>
                      </a:cubicBezTo>
                      <a:cubicBezTo>
                        <a:pt x="100" y="7"/>
                        <a:pt x="100" y="7"/>
                        <a:pt x="100" y="7"/>
                      </a:cubicBezTo>
                      <a:cubicBezTo>
                        <a:pt x="100" y="7"/>
                        <a:pt x="85" y="20"/>
                        <a:pt x="67" y="20"/>
                      </a:cubicBezTo>
                      <a:cubicBezTo>
                        <a:pt x="55" y="19"/>
                        <a:pt x="42" y="18"/>
                        <a:pt x="36" y="18"/>
                      </a:cubicBezTo>
                      <a:cubicBezTo>
                        <a:pt x="36" y="18"/>
                        <a:pt x="36" y="18"/>
                        <a:pt x="36" y="18"/>
                      </a:cubicBezTo>
                      <a:cubicBezTo>
                        <a:pt x="35" y="18"/>
                        <a:pt x="31" y="17"/>
                        <a:pt x="31" y="13"/>
                      </a:cubicBezTo>
                      <a:cubicBezTo>
                        <a:pt x="31" y="5"/>
                        <a:pt x="31" y="5"/>
                        <a:pt x="31" y="5"/>
                      </a:cubicBezTo>
                      <a:cubicBezTo>
                        <a:pt x="31" y="5"/>
                        <a:pt x="31" y="5"/>
                        <a:pt x="31" y="5"/>
                      </a:cubicBezTo>
                      <a:cubicBezTo>
                        <a:pt x="31" y="4"/>
                        <a:pt x="31" y="2"/>
                        <a:pt x="29" y="1"/>
                      </a:cubicBezTo>
                      <a:cubicBezTo>
                        <a:pt x="27" y="0"/>
                        <a:pt x="25" y="1"/>
                        <a:pt x="24" y="3"/>
                      </a:cubicBezTo>
                      <a:cubicBezTo>
                        <a:pt x="0" y="38"/>
                        <a:pt x="0" y="38"/>
                        <a:pt x="0" y="38"/>
                      </a:cubicBezTo>
                      <a:cubicBezTo>
                        <a:pt x="19" y="82"/>
                        <a:pt x="19" y="82"/>
                        <a:pt x="19" y="82"/>
                      </a:cubicBezTo>
                      <a:cubicBezTo>
                        <a:pt x="20" y="83"/>
                        <a:pt x="22" y="84"/>
                        <a:pt x="23" y="84"/>
                      </a:cubicBezTo>
                      <a:close/>
                    </a:path>
                  </a:pathLst>
                </a:custGeom>
                <a:grpFill/>
                <a:ln w="3175">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small" spc="0" normalizeH="0" baseline="0" noProof="0">
                    <a:ln>
                      <a:noFill/>
                    </a:ln>
                    <a:solidFill>
                      <a:prstClr val="black"/>
                    </a:solidFill>
                    <a:effectLst/>
                    <a:uLnTx/>
                    <a:uFillTx/>
                  </a:endParaRPr>
                </a:p>
              </p:txBody>
            </p:sp>
            <p:sp>
              <p:nvSpPr>
                <p:cNvPr id="162" name="Freeform 25">
                  <a:extLst>
                    <a:ext uri="{FF2B5EF4-FFF2-40B4-BE49-F238E27FC236}">
                      <a16:creationId xmlns:a16="http://schemas.microsoft.com/office/drawing/2014/main" id="{7F6BBE9E-7BA4-4DE8-818B-69345EFD45D5}"/>
                    </a:ext>
                  </a:extLst>
                </p:cNvPr>
                <p:cNvSpPr>
                  <a:spLocks/>
                </p:cNvSpPr>
                <p:nvPr/>
              </p:nvSpPr>
              <p:spPr bwMode="gray">
                <a:xfrm flipH="1">
                  <a:off x="4224511" y="1012671"/>
                  <a:ext cx="143390" cy="143020"/>
                </a:xfrm>
                <a:custGeom>
                  <a:avLst/>
                  <a:gdLst>
                    <a:gd name="T0" fmla="*/ 53 w 77"/>
                    <a:gd name="T1" fmla="*/ 6 h 81"/>
                    <a:gd name="T2" fmla="*/ 43 w 77"/>
                    <a:gd name="T3" fmla="*/ 2 h 81"/>
                    <a:gd name="T4" fmla="*/ 5 w 77"/>
                    <a:gd name="T5" fmla="*/ 22 h 81"/>
                    <a:gd name="T6" fmla="*/ 3 w 77"/>
                    <a:gd name="T7" fmla="*/ 31 h 81"/>
                    <a:gd name="T8" fmla="*/ 29 w 77"/>
                    <a:gd name="T9" fmla="*/ 81 h 81"/>
                    <a:gd name="T10" fmla="*/ 54 w 77"/>
                    <a:gd name="T11" fmla="*/ 73 h 81"/>
                    <a:gd name="T12" fmla="*/ 68 w 77"/>
                    <a:gd name="T13" fmla="*/ 34 h 81"/>
                    <a:gd name="T14" fmla="*/ 53 w 77"/>
                    <a:gd name="T15" fmla="*/ 6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81">
                      <a:moveTo>
                        <a:pt x="53" y="6"/>
                      </a:moveTo>
                      <a:cubicBezTo>
                        <a:pt x="53" y="6"/>
                        <a:pt x="50" y="0"/>
                        <a:pt x="43" y="2"/>
                      </a:cubicBezTo>
                      <a:cubicBezTo>
                        <a:pt x="5" y="22"/>
                        <a:pt x="5" y="22"/>
                        <a:pt x="5" y="22"/>
                      </a:cubicBezTo>
                      <a:cubicBezTo>
                        <a:pt x="5" y="22"/>
                        <a:pt x="0" y="26"/>
                        <a:pt x="3" y="31"/>
                      </a:cubicBezTo>
                      <a:cubicBezTo>
                        <a:pt x="29" y="81"/>
                        <a:pt x="29" y="81"/>
                        <a:pt x="29" y="81"/>
                      </a:cubicBezTo>
                      <a:cubicBezTo>
                        <a:pt x="47" y="79"/>
                        <a:pt x="54" y="73"/>
                        <a:pt x="54" y="73"/>
                      </a:cubicBezTo>
                      <a:cubicBezTo>
                        <a:pt x="77" y="57"/>
                        <a:pt x="68" y="34"/>
                        <a:pt x="68" y="34"/>
                      </a:cubicBezTo>
                      <a:lnTo>
                        <a:pt x="53" y="6"/>
                      </a:lnTo>
                      <a:close/>
                    </a:path>
                  </a:pathLst>
                </a:custGeom>
                <a:grpFill/>
                <a:ln w="3175">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small" spc="0" normalizeH="0" baseline="0" noProof="0">
                    <a:ln>
                      <a:noFill/>
                    </a:ln>
                    <a:solidFill>
                      <a:prstClr val="black"/>
                    </a:solidFill>
                    <a:effectLst/>
                    <a:uLnTx/>
                    <a:uFillTx/>
                  </a:endParaRPr>
                </a:p>
              </p:txBody>
            </p:sp>
            <p:sp>
              <p:nvSpPr>
                <p:cNvPr id="163" name="Freeform 25">
                  <a:extLst>
                    <a:ext uri="{FF2B5EF4-FFF2-40B4-BE49-F238E27FC236}">
                      <a16:creationId xmlns:a16="http://schemas.microsoft.com/office/drawing/2014/main" id="{69679C98-BFD0-470F-AB42-8AA3B62F3B94}"/>
                    </a:ext>
                  </a:extLst>
                </p:cNvPr>
                <p:cNvSpPr>
                  <a:spLocks/>
                </p:cNvSpPr>
                <p:nvPr/>
              </p:nvSpPr>
              <p:spPr bwMode="gray">
                <a:xfrm flipH="1">
                  <a:off x="4504123" y="1016717"/>
                  <a:ext cx="137655" cy="187544"/>
                </a:xfrm>
                <a:custGeom>
                  <a:avLst/>
                  <a:gdLst>
                    <a:gd name="T0" fmla="*/ 3 w 74"/>
                    <a:gd name="T1" fmla="*/ 3 h 107"/>
                    <a:gd name="T2" fmla="*/ 5 w 74"/>
                    <a:gd name="T3" fmla="*/ 7 h 107"/>
                    <a:gd name="T4" fmla="*/ 9 w 74"/>
                    <a:gd name="T5" fmla="*/ 10 h 107"/>
                    <a:gd name="T6" fmla="*/ 9 w 74"/>
                    <a:gd name="T7" fmla="*/ 10 h 107"/>
                    <a:gd name="T8" fmla="*/ 10 w 74"/>
                    <a:gd name="T9" fmla="*/ 18 h 107"/>
                    <a:gd name="T10" fmla="*/ 10 w 74"/>
                    <a:gd name="T11" fmla="*/ 18 h 107"/>
                    <a:gd name="T12" fmla="*/ 0 w 74"/>
                    <a:gd name="T13" fmla="*/ 47 h 107"/>
                    <a:gd name="T14" fmla="*/ 33 w 74"/>
                    <a:gd name="T15" fmla="*/ 107 h 107"/>
                    <a:gd name="T16" fmla="*/ 38 w 74"/>
                    <a:gd name="T17" fmla="*/ 72 h 107"/>
                    <a:gd name="T18" fmla="*/ 54 w 74"/>
                    <a:gd name="T19" fmla="*/ 45 h 107"/>
                    <a:gd name="T20" fmla="*/ 54 w 74"/>
                    <a:gd name="T21" fmla="*/ 45 h 107"/>
                    <a:gd name="T22" fmla="*/ 54 w 74"/>
                    <a:gd name="T23" fmla="*/ 45 h 107"/>
                    <a:gd name="T24" fmla="*/ 61 w 74"/>
                    <a:gd name="T25" fmla="*/ 43 h 107"/>
                    <a:gd name="T26" fmla="*/ 61 w 74"/>
                    <a:gd name="T27" fmla="*/ 43 h 107"/>
                    <a:gd name="T28" fmla="*/ 68 w 74"/>
                    <a:gd name="T29" fmla="*/ 47 h 107"/>
                    <a:gd name="T30" fmla="*/ 68 w 74"/>
                    <a:gd name="T31" fmla="*/ 47 h 107"/>
                    <a:gd name="T32" fmla="*/ 73 w 74"/>
                    <a:gd name="T33" fmla="*/ 47 h 107"/>
                    <a:gd name="T34" fmla="*/ 73 w 74"/>
                    <a:gd name="T35" fmla="*/ 42 h 107"/>
                    <a:gd name="T36" fmla="*/ 54 w 74"/>
                    <a:gd name="T37" fmla="*/ 4 h 107"/>
                    <a:gd name="T38" fmla="*/ 7 w 74"/>
                    <a:gd name="T39" fmla="*/ 0 h 107"/>
                    <a:gd name="T40" fmla="*/ 3 w 74"/>
                    <a:gd name="T4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107">
                      <a:moveTo>
                        <a:pt x="3" y="3"/>
                      </a:moveTo>
                      <a:cubicBezTo>
                        <a:pt x="2" y="5"/>
                        <a:pt x="4" y="6"/>
                        <a:pt x="5" y="7"/>
                      </a:cubicBezTo>
                      <a:cubicBezTo>
                        <a:pt x="9" y="10"/>
                        <a:pt x="9" y="10"/>
                        <a:pt x="9" y="10"/>
                      </a:cubicBezTo>
                      <a:cubicBezTo>
                        <a:pt x="9" y="10"/>
                        <a:pt x="9" y="10"/>
                        <a:pt x="9" y="10"/>
                      </a:cubicBezTo>
                      <a:cubicBezTo>
                        <a:pt x="13" y="13"/>
                        <a:pt x="10" y="18"/>
                        <a:pt x="10" y="18"/>
                      </a:cubicBezTo>
                      <a:cubicBezTo>
                        <a:pt x="10" y="18"/>
                        <a:pt x="10" y="18"/>
                        <a:pt x="10" y="18"/>
                      </a:cubicBezTo>
                      <a:cubicBezTo>
                        <a:pt x="6" y="24"/>
                        <a:pt x="0" y="34"/>
                        <a:pt x="0" y="47"/>
                      </a:cubicBezTo>
                      <a:cubicBezTo>
                        <a:pt x="33" y="107"/>
                        <a:pt x="33" y="107"/>
                        <a:pt x="33" y="107"/>
                      </a:cubicBezTo>
                      <a:cubicBezTo>
                        <a:pt x="33" y="107"/>
                        <a:pt x="29" y="87"/>
                        <a:pt x="38" y="72"/>
                      </a:cubicBezTo>
                      <a:cubicBezTo>
                        <a:pt x="44" y="61"/>
                        <a:pt x="51" y="51"/>
                        <a:pt x="54" y="45"/>
                      </a:cubicBezTo>
                      <a:cubicBezTo>
                        <a:pt x="54" y="45"/>
                        <a:pt x="54" y="45"/>
                        <a:pt x="54" y="45"/>
                      </a:cubicBezTo>
                      <a:cubicBezTo>
                        <a:pt x="54" y="45"/>
                        <a:pt x="54" y="45"/>
                        <a:pt x="54" y="45"/>
                      </a:cubicBezTo>
                      <a:cubicBezTo>
                        <a:pt x="55" y="44"/>
                        <a:pt x="57" y="41"/>
                        <a:pt x="61" y="43"/>
                      </a:cubicBezTo>
                      <a:cubicBezTo>
                        <a:pt x="61" y="43"/>
                        <a:pt x="61" y="43"/>
                        <a:pt x="61" y="43"/>
                      </a:cubicBezTo>
                      <a:cubicBezTo>
                        <a:pt x="68" y="47"/>
                        <a:pt x="68" y="47"/>
                        <a:pt x="68" y="47"/>
                      </a:cubicBezTo>
                      <a:cubicBezTo>
                        <a:pt x="68" y="47"/>
                        <a:pt x="68" y="47"/>
                        <a:pt x="68" y="47"/>
                      </a:cubicBezTo>
                      <a:cubicBezTo>
                        <a:pt x="69" y="48"/>
                        <a:pt x="71" y="49"/>
                        <a:pt x="73" y="47"/>
                      </a:cubicBezTo>
                      <a:cubicBezTo>
                        <a:pt x="74" y="46"/>
                        <a:pt x="74" y="43"/>
                        <a:pt x="73" y="42"/>
                      </a:cubicBezTo>
                      <a:cubicBezTo>
                        <a:pt x="54" y="4"/>
                        <a:pt x="54" y="4"/>
                        <a:pt x="54" y="4"/>
                      </a:cubicBezTo>
                      <a:cubicBezTo>
                        <a:pt x="7" y="0"/>
                        <a:pt x="7" y="0"/>
                        <a:pt x="7" y="0"/>
                      </a:cubicBezTo>
                      <a:cubicBezTo>
                        <a:pt x="5" y="0"/>
                        <a:pt x="3" y="1"/>
                        <a:pt x="3" y="3"/>
                      </a:cubicBezTo>
                      <a:close/>
                    </a:path>
                  </a:pathLst>
                </a:custGeom>
                <a:grpFill/>
                <a:ln w="3175">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small" spc="0" normalizeH="0" baseline="0" noProof="0">
                    <a:ln>
                      <a:noFill/>
                    </a:ln>
                    <a:solidFill>
                      <a:prstClr val="black"/>
                    </a:solidFill>
                    <a:effectLst/>
                    <a:uLnTx/>
                    <a:uFillTx/>
                  </a:endParaRPr>
                </a:p>
              </p:txBody>
            </p:sp>
            <p:sp>
              <p:nvSpPr>
                <p:cNvPr id="164" name="Freeform 25">
                  <a:extLst>
                    <a:ext uri="{FF2B5EF4-FFF2-40B4-BE49-F238E27FC236}">
                      <a16:creationId xmlns:a16="http://schemas.microsoft.com/office/drawing/2014/main" id="{9AF38461-A032-4AE6-8AA3-BFA88833D0D6}"/>
                    </a:ext>
                  </a:extLst>
                </p:cNvPr>
                <p:cNvSpPr>
                  <a:spLocks/>
                </p:cNvSpPr>
                <p:nvPr/>
              </p:nvSpPr>
              <p:spPr bwMode="gray">
                <a:xfrm flipH="1">
                  <a:off x="4449633" y="1144896"/>
                  <a:ext cx="130487" cy="101193"/>
                </a:xfrm>
                <a:custGeom>
                  <a:avLst/>
                  <a:gdLst>
                    <a:gd name="T0" fmla="*/ 61 w 70"/>
                    <a:gd name="T1" fmla="*/ 57 h 58"/>
                    <a:gd name="T2" fmla="*/ 69 w 70"/>
                    <a:gd name="T3" fmla="*/ 51 h 58"/>
                    <a:gd name="T4" fmla="*/ 70 w 70"/>
                    <a:gd name="T5" fmla="*/ 8 h 58"/>
                    <a:gd name="T6" fmla="*/ 64 w 70"/>
                    <a:gd name="T7" fmla="*/ 1 h 58"/>
                    <a:gd name="T8" fmla="*/ 7 w 70"/>
                    <a:gd name="T9" fmla="*/ 0 h 58"/>
                    <a:gd name="T10" fmla="*/ 2 w 70"/>
                    <a:gd name="T11" fmla="*/ 25 h 58"/>
                    <a:gd name="T12" fmla="*/ 29 w 70"/>
                    <a:gd name="T13" fmla="*/ 57 h 58"/>
                    <a:gd name="T14" fmla="*/ 61 w 70"/>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58">
                      <a:moveTo>
                        <a:pt x="61" y="57"/>
                      </a:moveTo>
                      <a:cubicBezTo>
                        <a:pt x="61" y="57"/>
                        <a:pt x="68" y="58"/>
                        <a:pt x="69" y="51"/>
                      </a:cubicBezTo>
                      <a:cubicBezTo>
                        <a:pt x="70" y="8"/>
                        <a:pt x="70" y="8"/>
                        <a:pt x="70" y="8"/>
                      </a:cubicBezTo>
                      <a:cubicBezTo>
                        <a:pt x="70" y="8"/>
                        <a:pt x="70" y="1"/>
                        <a:pt x="64" y="1"/>
                      </a:cubicBezTo>
                      <a:cubicBezTo>
                        <a:pt x="7" y="0"/>
                        <a:pt x="7" y="0"/>
                        <a:pt x="7" y="0"/>
                      </a:cubicBezTo>
                      <a:cubicBezTo>
                        <a:pt x="0" y="17"/>
                        <a:pt x="2" y="25"/>
                        <a:pt x="2" y="25"/>
                      </a:cubicBezTo>
                      <a:cubicBezTo>
                        <a:pt x="4" y="53"/>
                        <a:pt x="29" y="57"/>
                        <a:pt x="29" y="57"/>
                      </a:cubicBezTo>
                      <a:lnTo>
                        <a:pt x="61" y="57"/>
                      </a:lnTo>
                      <a:close/>
                    </a:path>
                  </a:pathLst>
                </a:custGeom>
                <a:grpFill/>
                <a:ln w="3175">
                  <a:solidFill>
                    <a:sysClr val="windowText" lastClr="0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small" spc="0" normalizeH="0" baseline="0" noProof="0">
                    <a:ln>
                      <a:noFill/>
                    </a:ln>
                    <a:solidFill>
                      <a:prstClr val="black"/>
                    </a:solidFill>
                    <a:effectLst/>
                    <a:uLnTx/>
                    <a:uFillTx/>
                  </a:endParaRPr>
                </a:p>
              </p:txBody>
            </p:sp>
          </p:grpSp>
          <p:pic>
            <p:nvPicPr>
              <p:cNvPr id="101" name="Elemento grafico 100" descr="Fabbrica">
                <a:extLst>
                  <a:ext uri="{FF2B5EF4-FFF2-40B4-BE49-F238E27FC236}">
                    <a16:creationId xmlns:a16="http://schemas.microsoft.com/office/drawing/2014/main" id="{388E38B0-808A-4355-AE3D-FB986E0752B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5049" y="4232723"/>
                <a:ext cx="352541" cy="352541"/>
              </a:xfrm>
              <a:prstGeom prst="rect">
                <a:avLst/>
              </a:prstGeom>
            </p:spPr>
          </p:pic>
          <p:grpSp>
            <p:nvGrpSpPr>
              <p:cNvPr id="102" name="Gruppo 101">
                <a:extLst>
                  <a:ext uri="{FF2B5EF4-FFF2-40B4-BE49-F238E27FC236}">
                    <a16:creationId xmlns:a16="http://schemas.microsoft.com/office/drawing/2014/main" id="{414F7368-60EF-4E9A-B5FD-45CF46C1821D}"/>
                  </a:ext>
                </a:extLst>
              </p:cNvPr>
              <p:cNvGrpSpPr/>
              <p:nvPr/>
            </p:nvGrpSpPr>
            <p:grpSpPr>
              <a:xfrm>
                <a:off x="6671592" y="4140160"/>
                <a:ext cx="209044" cy="177125"/>
                <a:chOff x="2689129" y="3062046"/>
                <a:chExt cx="336671" cy="285260"/>
              </a:xfrm>
            </p:grpSpPr>
            <p:sp>
              <p:nvSpPr>
                <p:cNvPr id="147" name="Ovale 146">
                  <a:extLst>
                    <a:ext uri="{FF2B5EF4-FFF2-40B4-BE49-F238E27FC236}">
                      <a16:creationId xmlns:a16="http://schemas.microsoft.com/office/drawing/2014/main" id="{857AC239-B69B-455D-9701-0C8FDA6CD5AD}"/>
                    </a:ext>
                  </a:extLst>
                </p:cNvPr>
                <p:cNvSpPr/>
                <p:nvPr/>
              </p:nvSpPr>
              <p:spPr>
                <a:xfrm rot="3280517" flipH="1">
                  <a:off x="2759347" y="3126722"/>
                  <a:ext cx="70289" cy="74255"/>
                </a:xfrm>
                <a:prstGeom prst="ellipse">
                  <a:avLst/>
                </a:prstGeom>
                <a:solidFill>
                  <a:sysClr val="window" lastClr="FFFFFF">
                    <a:lumMod val="50000"/>
                  </a:sysClr>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48" name="Ovale 147">
                  <a:extLst>
                    <a:ext uri="{FF2B5EF4-FFF2-40B4-BE49-F238E27FC236}">
                      <a16:creationId xmlns:a16="http://schemas.microsoft.com/office/drawing/2014/main" id="{833954C5-75E7-42B4-BE35-8577FCFEB94C}"/>
                    </a:ext>
                  </a:extLst>
                </p:cNvPr>
                <p:cNvSpPr/>
                <p:nvPr/>
              </p:nvSpPr>
              <p:spPr>
                <a:xfrm rot="3280517" flipH="1">
                  <a:off x="2743576" y="3112390"/>
                  <a:ext cx="102911" cy="98833"/>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0E4CA1"/>
                    </a:solidFill>
                    <a:effectLst/>
                    <a:uLnTx/>
                    <a:uFillTx/>
                    <a:latin typeface="Calibri"/>
                    <a:ea typeface="+mn-ea"/>
                    <a:cs typeface="+mn-cs"/>
                  </a:endParaRPr>
                </a:p>
              </p:txBody>
            </p:sp>
            <p:sp>
              <p:nvSpPr>
                <p:cNvPr id="149" name="Ovale 148">
                  <a:extLst>
                    <a:ext uri="{FF2B5EF4-FFF2-40B4-BE49-F238E27FC236}">
                      <a16:creationId xmlns:a16="http://schemas.microsoft.com/office/drawing/2014/main" id="{D2A81387-2114-4AE3-9B98-BF44791C5FC5}"/>
                    </a:ext>
                  </a:extLst>
                </p:cNvPr>
                <p:cNvSpPr/>
                <p:nvPr/>
              </p:nvSpPr>
              <p:spPr>
                <a:xfrm rot="3280517" flipH="1">
                  <a:off x="2974037" y="3199391"/>
                  <a:ext cx="52809" cy="5071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50" name="Ovale 149">
                  <a:extLst>
                    <a:ext uri="{FF2B5EF4-FFF2-40B4-BE49-F238E27FC236}">
                      <a16:creationId xmlns:a16="http://schemas.microsoft.com/office/drawing/2014/main" id="{71477233-6B54-4419-9EF6-9793F8F7B2D1}"/>
                    </a:ext>
                  </a:extLst>
                </p:cNvPr>
                <p:cNvSpPr/>
                <p:nvPr/>
              </p:nvSpPr>
              <p:spPr>
                <a:xfrm rot="3280517" flipH="1">
                  <a:off x="2881686" y="3295543"/>
                  <a:ext cx="52809" cy="5071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51" name="Ovale 150">
                  <a:extLst>
                    <a:ext uri="{FF2B5EF4-FFF2-40B4-BE49-F238E27FC236}">
                      <a16:creationId xmlns:a16="http://schemas.microsoft.com/office/drawing/2014/main" id="{E5BAE40B-212F-4779-AE84-781FB1ECEEBF}"/>
                    </a:ext>
                  </a:extLst>
                </p:cNvPr>
                <p:cNvSpPr/>
                <p:nvPr/>
              </p:nvSpPr>
              <p:spPr>
                <a:xfrm rot="3280517">
                  <a:off x="2785487" y="3063092"/>
                  <a:ext cx="52809" cy="5071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52" name="Rettangolo 151">
                  <a:extLst>
                    <a:ext uri="{FF2B5EF4-FFF2-40B4-BE49-F238E27FC236}">
                      <a16:creationId xmlns:a16="http://schemas.microsoft.com/office/drawing/2014/main" id="{1DCE8D62-2FC7-41E8-8D0D-211F20434923}"/>
                    </a:ext>
                  </a:extLst>
                </p:cNvPr>
                <p:cNvSpPr/>
                <p:nvPr/>
              </p:nvSpPr>
              <p:spPr>
                <a:xfrm rot="1857577" flipH="1">
                  <a:off x="2812367" y="3187277"/>
                  <a:ext cx="76506" cy="23806"/>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cxnSp>
              <p:nvCxnSpPr>
                <p:cNvPr id="153" name="Connettore diritto 152">
                  <a:extLst>
                    <a:ext uri="{FF2B5EF4-FFF2-40B4-BE49-F238E27FC236}">
                      <a16:creationId xmlns:a16="http://schemas.microsoft.com/office/drawing/2014/main" id="{2986F4B9-D3ED-4B13-B2BC-512D62D14030}"/>
                    </a:ext>
                  </a:extLst>
                </p:cNvPr>
                <p:cNvCxnSpPr>
                  <a:cxnSpLocks/>
                </p:cNvCxnSpPr>
                <p:nvPr/>
              </p:nvCxnSpPr>
              <p:spPr>
                <a:xfrm rot="3280517" flipH="1">
                  <a:off x="2933656" y="3196584"/>
                  <a:ext cx="36885" cy="42575"/>
                </a:xfrm>
                <a:prstGeom prst="line">
                  <a:avLst/>
                </a:prstGeom>
                <a:noFill/>
                <a:ln w="6350" cap="flat" cmpd="sng" algn="ctr">
                  <a:solidFill>
                    <a:sysClr val="windowText" lastClr="000000"/>
                  </a:solidFill>
                  <a:prstDash val="solid"/>
                </a:ln>
                <a:effectLst/>
              </p:spPr>
            </p:cxnSp>
            <p:cxnSp>
              <p:nvCxnSpPr>
                <p:cNvPr id="154" name="Connettore diritto 153">
                  <a:extLst>
                    <a:ext uri="{FF2B5EF4-FFF2-40B4-BE49-F238E27FC236}">
                      <a16:creationId xmlns:a16="http://schemas.microsoft.com/office/drawing/2014/main" id="{16CEDD4E-ED43-4209-AFCB-1109D42654F2}"/>
                    </a:ext>
                  </a:extLst>
                </p:cNvPr>
                <p:cNvCxnSpPr>
                  <a:cxnSpLocks/>
                  <a:endCxn id="150" idx="7"/>
                </p:cNvCxnSpPr>
                <p:nvPr/>
              </p:nvCxnSpPr>
              <p:spPr>
                <a:xfrm rot="3280517">
                  <a:off x="2861943" y="3230266"/>
                  <a:ext cx="83603" cy="39195"/>
                </a:xfrm>
                <a:prstGeom prst="line">
                  <a:avLst/>
                </a:prstGeom>
                <a:noFill/>
                <a:ln w="6350" cap="flat" cmpd="sng" algn="ctr">
                  <a:solidFill>
                    <a:sysClr val="windowText" lastClr="000000"/>
                  </a:solidFill>
                  <a:prstDash val="solid"/>
                </a:ln>
                <a:effectLst/>
              </p:spPr>
            </p:cxnSp>
            <p:sp>
              <p:nvSpPr>
                <p:cNvPr id="155" name="Ovale 154">
                  <a:extLst>
                    <a:ext uri="{FF2B5EF4-FFF2-40B4-BE49-F238E27FC236}">
                      <a16:creationId xmlns:a16="http://schemas.microsoft.com/office/drawing/2014/main" id="{B6C03C9E-7996-4F61-87BE-951B984A9540}"/>
                    </a:ext>
                  </a:extLst>
                </p:cNvPr>
                <p:cNvSpPr/>
                <p:nvPr/>
              </p:nvSpPr>
              <p:spPr>
                <a:xfrm rot="3280517" flipH="1">
                  <a:off x="2851375" y="3176416"/>
                  <a:ext cx="102911" cy="98833"/>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0E4CA1"/>
                    </a:solidFill>
                    <a:effectLst/>
                    <a:uLnTx/>
                    <a:uFillTx/>
                    <a:latin typeface="Calibri"/>
                    <a:ea typeface="+mn-ea"/>
                    <a:cs typeface="+mn-cs"/>
                  </a:endParaRPr>
                </a:p>
              </p:txBody>
            </p:sp>
            <p:cxnSp>
              <p:nvCxnSpPr>
                <p:cNvPr id="156" name="Connettore diritto 155">
                  <a:extLst>
                    <a:ext uri="{FF2B5EF4-FFF2-40B4-BE49-F238E27FC236}">
                      <a16:creationId xmlns:a16="http://schemas.microsoft.com/office/drawing/2014/main" id="{571E7CD4-AFA6-4DCD-8222-832CB0B83387}"/>
                    </a:ext>
                  </a:extLst>
                </p:cNvPr>
                <p:cNvCxnSpPr>
                  <a:cxnSpLocks/>
                  <a:stCxn id="147" idx="5"/>
                </p:cNvCxnSpPr>
                <p:nvPr/>
              </p:nvCxnSpPr>
              <p:spPr>
                <a:xfrm rot="3280517" flipH="1">
                  <a:off x="2742453" y="3150353"/>
                  <a:ext cx="5656" cy="28892"/>
                </a:xfrm>
                <a:prstGeom prst="line">
                  <a:avLst/>
                </a:prstGeom>
                <a:noFill/>
                <a:ln w="6350" cap="flat" cmpd="sng" algn="ctr">
                  <a:solidFill>
                    <a:sysClr val="windowText" lastClr="000000"/>
                  </a:solidFill>
                  <a:prstDash val="solid"/>
                </a:ln>
                <a:effectLst/>
              </p:spPr>
            </p:cxnSp>
            <p:sp>
              <p:nvSpPr>
                <p:cNvPr id="157" name="Ovale 156">
                  <a:extLst>
                    <a:ext uri="{FF2B5EF4-FFF2-40B4-BE49-F238E27FC236}">
                      <a16:creationId xmlns:a16="http://schemas.microsoft.com/office/drawing/2014/main" id="{91C96878-8A45-4CEC-B773-53888144FB5C}"/>
                    </a:ext>
                  </a:extLst>
                </p:cNvPr>
                <p:cNvSpPr/>
                <p:nvPr/>
              </p:nvSpPr>
              <p:spPr>
                <a:xfrm rot="3280517">
                  <a:off x="2688083" y="3152114"/>
                  <a:ext cx="52809" cy="5071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3" name="Gruppo 102">
                <a:extLst>
                  <a:ext uri="{FF2B5EF4-FFF2-40B4-BE49-F238E27FC236}">
                    <a16:creationId xmlns:a16="http://schemas.microsoft.com/office/drawing/2014/main" id="{9F81693F-D4D5-4343-AE12-0CEFC3DC9714}"/>
                  </a:ext>
                </a:extLst>
              </p:cNvPr>
              <p:cNvGrpSpPr/>
              <p:nvPr/>
            </p:nvGrpSpPr>
            <p:grpSpPr>
              <a:xfrm rot="1520341">
                <a:off x="5735557" y="3843198"/>
                <a:ext cx="473714" cy="133864"/>
                <a:chOff x="3701351" y="3473877"/>
                <a:chExt cx="693558" cy="195984"/>
              </a:xfrm>
            </p:grpSpPr>
            <p:sp>
              <p:nvSpPr>
                <p:cNvPr id="112" name="Ovale 111">
                  <a:extLst>
                    <a:ext uri="{FF2B5EF4-FFF2-40B4-BE49-F238E27FC236}">
                      <a16:creationId xmlns:a16="http://schemas.microsoft.com/office/drawing/2014/main" id="{C1E20BD1-CBEA-4BBA-B2B9-25F0B0A7D1F5}"/>
                    </a:ext>
                  </a:extLst>
                </p:cNvPr>
                <p:cNvSpPr/>
                <p:nvPr/>
              </p:nvSpPr>
              <p:spPr>
                <a:xfrm rot="11718278" flipH="1">
                  <a:off x="4067714" y="3533150"/>
                  <a:ext cx="53580" cy="58345"/>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13" name="Ovale 112">
                  <a:extLst>
                    <a:ext uri="{FF2B5EF4-FFF2-40B4-BE49-F238E27FC236}">
                      <a16:creationId xmlns:a16="http://schemas.microsoft.com/office/drawing/2014/main" id="{3ABD4124-7D19-4D84-9A24-643922536C75}"/>
                    </a:ext>
                  </a:extLst>
                </p:cNvPr>
                <p:cNvSpPr/>
                <p:nvPr/>
              </p:nvSpPr>
              <p:spPr>
                <a:xfrm rot="11718278" flipH="1">
                  <a:off x="4055939" y="3524996"/>
                  <a:ext cx="78447" cy="77657"/>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14" name="Ovale 113">
                  <a:extLst>
                    <a:ext uri="{FF2B5EF4-FFF2-40B4-BE49-F238E27FC236}">
                      <a16:creationId xmlns:a16="http://schemas.microsoft.com/office/drawing/2014/main" id="{B140E9BE-C532-4B44-93BB-DD2E1E77BAE2}"/>
                    </a:ext>
                  </a:extLst>
                </p:cNvPr>
                <p:cNvSpPr/>
                <p:nvPr/>
              </p:nvSpPr>
              <p:spPr>
                <a:xfrm rot="11718278" flipH="1">
                  <a:off x="3922741" y="3609100"/>
                  <a:ext cx="40256" cy="3985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15" name="Ovale 114">
                  <a:extLst>
                    <a:ext uri="{FF2B5EF4-FFF2-40B4-BE49-F238E27FC236}">
                      <a16:creationId xmlns:a16="http://schemas.microsoft.com/office/drawing/2014/main" id="{BAA862FF-8D98-48F0-8D8C-E00B804B4682}"/>
                    </a:ext>
                  </a:extLst>
                </p:cNvPr>
                <p:cNvSpPr/>
                <p:nvPr/>
              </p:nvSpPr>
              <p:spPr>
                <a:xfrm rot="11718278" flipH="1">
                  <a:off x="3931480" y="3504820"/>
                  <a:ext cx="40256" cy="3985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16" name="Ovale 115">
                  <a:extLst>
                    <a:ext uri="{FF2B5EF4-FFF2-40B4-BE49-F238E27FC236}">
                      <a16:creationId xmlns:a16="http://schemas.microsoft.com/office/drawing/2014/main" id="{00850001-4958-4415-9A01-765BCB042740}"/>
                    </a:ext>
                  </a:extLst>
                </p:cNvPr>
                <p:cNvSpPr/>
                <p:nvPr/>
              </p:nvSpPr>
              <p:spPr>
                <a:xfrm rot="11718278">
                  <a:off x="4100222" y="3596550"/>
                  <a:ext cx="40256" cy="3985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17" name="Rettangolo 116">
                  <a:extLst>
                    <a:ext uri="{FF2B5EF4-FFF2-40B4-BE49-F238E27FC236}">
                      <a16:creationId xmlns:a16="http://schemas.microsoft.com/office/drawing/2014/main" id="{EE4CE1F8-D5FA-4045-BDD7-A7522194BD02}"/>
                    </a:ext>
                  </a:extLst>
                </p:cNvPr>
                <p:cNvSpPr/>
                <p:nvPr/>
              </p:nvSpPr>
              <p:spPr>
                <a:xfrm rot="10295338" flipH="1">
                  <a:off x="4015028" y="3566754"/>
                  <a:ext cx="58319" cy="4926"/>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cxnSp>
              <p:nvCxnSpPr>
                <p:cNvPr id="118" name="Connettore diritto 117">
                  <a:extLst>
                    <a:ext uri="{FF2B5EF4-FFF2-40B4-BE49-F238E27FC236}">
                      <a16:creationId xmlns:a16="http://schemas.microsoft.com/office/drawing/2014/main" id="{951B95F0-5F61-4D97-9F02-716352E64E76}"/>
                    </a:ext>
                  </a:extLst>
                </p:cNvPr>
                <p:cNvCxnSpPr>
                  <a:cxnSpLocks/>
                </p:cNvCxnSpPr>
                <p:nvPr/>
              </p:nvCxnSpPr>
              <p:spPr>
                <a:xfrm rot="11718278" flipH="1">
                  <a:off x="3960845" y="3592173"/>
                  <a:ext cx="28117" cy="33453"/>
                </a:xfrm>
                <a:prstGeom prst="line">
                  <a:avLst/>
                </a:prstGeom>
                <a:noFill/>
                <a:ln w="6350" cap="flat" cmpd="sng" algn="ctr">
                  <a:solidFill>
                    <a:sysClr val="windowText" lastClr="000000"/>
                  </a:solidFill>
                  <a:prstDash val="solid"/>
                </a:ln>
                <a:effectLst/>
              </p:spPr>
            </p:cxnSp>
            <p:cxnSp>
              <p:nvCxnSpPr>
                <p:cNvPr id="119" name="Connettore diritto 118">
                  <a:extLst>
                    <a:ext uri="{FF2B5EF4-FFF2-40B4-BE49-F238E27FC236}">
                      <a16:creationId xmlns:a16="http://schemas.microsoft.com/office/drawing/2014/main" id="{99DFFAA8-D134-4618-8615-BD93BA4E320E}"/>
                    </a:ext>
                  </a:extLst>
                </p:cNvPr>
                <p:cNvCxnSpPr>
                  <a:cxnSpLocks/>
                  <a:endCxn id="115" idx="7"/>
                </p:cNvCxnSpPr>
                <p:nvPr/>
              </p:nvCxnSpPr>
              <p:spPr>
                <a:xfrm rot="11718278">
                  <a:off x="3956422" y="3549956"/>
                  <a:ext cx="63730" cy="30797"/>
                </a:xfrm>
                <a:prstGeom prst="line">
                  <a:avLst/>
                </a:prstGeom>
                <a:noFill/>
                <a:ln w="6350" cap="flat" cmpd="sng" algn="ctr">
                  <a:solidFill>
                    <a:sysClr val="windowText" lastClr="000000"/>
                  </a:solidFill>
                  <a:prstDash val="solid"/>
                </a:ln>
                <a:effectLst/>
              </p:spPr>
            </p:cxnSp>
            <p:sp>
              <p:nvSpPr>
                <p:cNvPr id="120" name="Ovale 119">
                  <a:extLst>
                    <a:ext uri="{FF2B5EF4-FFF2-40B4-BE49-F238E27FC236}">
                      <a16:creationId xmlns:a16="http://schemas.microsoft.com/office/drawing/2014/main" id="{58B890AB-CD65-40CB-B380-39442041D034}"/>
                    </a:ext>
                  </a:extLst>
                </p:cNvPr>
                <p:cNvSpPr/>
                <p:nvPr/>
              </p:nvSpPr>
              <p:spPr>
                <a:xfrm rot="11718278" flipH="1">
                  <a:off x="3961139" y="3540543"/>
                  <a:ext cx="78447" cy="77657"/>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cxnSp>
              <p:nvCxnSpPr>
                <p:cNvPr id="121" name="Connettore diritto 120">
                  <a:extLst>
                    <a:ext uri="{FF2B5EF4-FFF2-40B4-BE49-F238E27FC236}">
                      <a16:creationId xmlns:a16="http://schemas.microsoft.com/office/drawing/2014/main" id="{879F4E8E-B9B7-4CF9-B28F-01E95219FE8C}"/>
                    </a:ext>
                  </a:extLst>
                </p:cNvPr>
                <p:cNvCxnSpPr>
                  <a:cxnSpLocks/>
                  <a:stCxn id="112" idx="5"/>
                </p:cNvCxnSpPr>
                <p:nvPr/>
              </p:nvCxnSpPr>
              <p:spPr>
                <a:xfrm rot="11718278" flipH="1">
                  <a:off x="4121140" y="3525696"/>
                  <a:ext cx="4311" cy="22702"/>
                </a:xfrm>
                <a:prstGeom prst="line">
                  <a:avLst/>
                </a:prstGeom>
                <a:noFill/>
                <a:ln w="6350" cap="flat" cmpd="sng" algn="ctr">
                  <a:solidFill>
                    <a:sysClr val="windowText" lastClr="000000"/>
                  </a:solidFill>
                  <a:prstDash val="solid"/>
                </a:ln>
                <a:effectLst/>
              </p:spPr>
            </p:cxnSp>
            <p:sp>
              <p:nvSpPr>
                <p:cNvPr id="122" name="Ovale 121">
                  <a:extLst>
                    <a:ext uri="{FF2B5EF4-FFF2-40B4-BE49-F238E27FC236}">
                      <a16:creationId xmlns:a16="http://schemas.microsoft.com/office/drawing/2014/main" id="{33FC27FA-FB26-4D11-8C67-5E6437B42712}"/>
                    </a:ext>
                  </a:extLst>
                </p:cNvPr>
                <p:cNvSpPr/>
                <p:nvPr/>
              </p:nvSpPr>
              <p:spPr>
                <a:xfrm rot="11718278">
                  <a:off x="4115386" y="3494029"/>
                  <a:ext cx="40256" cy="3985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23" name="Ovale 122">
                  <a:extLst>
                    <a:ext uri="{FF2B5EF4-FFF2-40B4-BE49-F238E27FC236}">
                      <a16:creationId xmlns:a16="http://schemas.microsoft.com/office/drawing/2014/main" id="{34194E77-59A5-47A2-A49D-74D6A49A347E}"/>
                    </a:ext>
                  </a:extLst>
                </p:cNvPr>
                <p:cNvSpPr/>
                <p:nvPr/>
              </p:nvSpPr>
              <p:spPr>
                <a:xfrm rot="409187" flipH="1">
                  <a:off x="4201113" y="3566874"/>
                  <a:ext cx="53581" cy="58345"/>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24" name="Ovale 123">
                  <a:extLst>
                    <a:ext uri="{FF2B5EF4-FFF2-40B4-BE49-F238E27FC236}">
                      <a16:creationId xmlns:a16="http://schemas.microsoft.com/office/drawing/2014/main" id="{CD48D7D0-1ECD-4E67-B012-67AF042ACD97}"/>
                    </a:ext>
                  </a:extLst>
                </p:cNvPr>
                <p:cNvSpPr/>
                <p:nvPr/>
              </p:nvSpPr>
              <p:spPr>
                <a:xfrm rot="409187" flipH="1">
                  <a:off x="4187807" y="3555829"/>
                  <a:ext cx="78447" cy="77657"/>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25" name="Ovale 124">
                  <a:extLst>
                    <a:ext uri="{FF2B5EF4-FFF2-40B4-BE49-F238E27FC236}">
                      <a16:creationId xmlns:a16="http://schemas.microsoft.com/office/drawing/2014/main" id="{73281144-A32E-462D-89EC-FE3FBE0AAE45}"/>
                    </a:ext>
                  </a:extLst>
                </p:cNvPr>
                <p:cNvSpPr/>
                <p:nvPr/>
              </p:nvSpPr>
              <p:spPr>
                <a:xfrm rot="409187" flipH="1">
                  <a:off x="4347910" y="3487775"/>
                  <a:ext cx="40256" cy="3985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26" name="Ovale 125">
                  <a:extLst>
                    <a:ext uri="{FF2B5EF4-FFF2-40B4-BE49-F238E27FC236}">
                      <a16:creationId xmlns:a16="http://schemas.microsoft.com/office/drawing/2014/main" id="{BD687E7B-BD35-42A2-B489-36D9981A9A2F}"/>
                    </a:ext>
                  </a:extLst>
                </p:cNvPr>
                <p:cNvSpPr/>
                <p:nvPr/>
              </p:nvSpPr>
              <p:spPr>
                <a:xfrm rot="409187" flipH="1">
                  <a:off x="4354653" y="3592203"/>
                  <a:ext cx="40256" cy="3985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27" name="Ovale 126">
                  <a:extLst>
                    <a:ext uri="{FF2B5EF4-FFF2-40B4-BE49-F238E27FC236}">
                      <a16:creationId xmlns:a16="http://schemas.microsoft.com/office/drawing/2014/main" id="{90DB8A9C-7448-459E-B393-D8A57AF40E25}"/>
                    </a:ext>
                  </a:extLst>
                </p:cNvPr>
                <p:cNvSpPr/>
                <p:nvPr/>
              </p:nvSpPr>
              <p:spPr>
                <a:xfrm rot="409187">
                  <a:off x="4174222" y="3526375"/>
                  <a:ext cx="40256" cy="3985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28" name="Rettangolo 127">
                  <a:extLst>
                    <a:ext uri="{FF2B5EF4-FFF2-40B4-BE49-F238E27FC236}">
                      <a16:creationId xmlns:a16="http://schemas.microsoft.com/office/drawing/2014/main" id="{F8B1E36C-73AF-4AD5-8CE2-E9862F204604}"/>
                    </a:ext>
                  </a:extLst>
                </p:cNvPr>
                <p:cNvSpPr/>
                <p:nvPr/>
              </p:nvSpPr>
              <p:spPr>
                <a:xfrm rot="20586247" flipH="1">
                  <a:off x="4247494" y="3579564"/>
                  <a:ext cx="58319" cy="4478"/>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cxnSp>
              <p:nvCxnSpPr>
                <p:cNvPr id="129" name="Connettore diritto 128">
                  <a:extLst>
                    <a:ext uri="{FF2B5EF4-FFF2-40B4-BE49-F238E27FC236}">
                      <a16:creationId xmlns:a16="http://schemas.microsoft.com/office/drawing/2014/main" id="{E0E4EB13-C450-48BE-8DB0-1B487864AED6}"/>
                    </a:ext>
                  </a:extLst>
                </p:cNvPr>
                <p:cNvCxnSpPr>
                  <a:cxnSpLocks/>
                </p:cNvCxnSpPr>
                <p:nvPr/>
              </p:nvCxnSpPr>
              <p:spPr>
                <a:xfrm rot="409187" flipH="1">
                  <a:off x="4325265" y="3515605"/>
                  <a:ext cx="28117" cy="33453"/>
                </a:xfrm>
                <a:prstGeom prst="line">
                  <a:avLst/>
                </a:prstGeom>
                <a:noFill/>
                <a:ln w="6350" cap="flat" cmpd="sng" algn="ctr">
                  <a:solidFill>
                    <a:sysClr val="windowText" lastClr="000000"/>
                  </a:solidFill>
                  <a:prstDash val="solid"/>
                </a:ln>
                <a:effectLst/>
              </p:spPr>
            </p:cxnSp>
            <p:cxnSp>
              <p:nvCxnSpPr>
                <p:cNvPr id="130" name="Connettore diritto 129">
                  <a:extLst>
                    <a:ext uri="{FF2B5EF4-FFF2-40B4-BE49-F238E27FC236}">
                      <a16:creationId xmlns:a16="http://schemas.microsoft.com/office/drawing/2014/main" id="{D99AB1AB-D040-47B2-96F3-78E4CC220DC0}"/>
                    </a:ext>
                  </a:extLst>
                </p:cNvPr>
                <p:cNvCxnSpPr>
                  <a:cxnSpLocks/>
                  <a:endCxn id="126" idx="7"/>
                </p:cNvCxnSpPr>
                <p:nvPr/>
              </p:nvCxnSpPr>
              <p:spPr>
                <a:xfrm rot="409187">
                  <a:off x="4300647" y="3561976"/>
                  <a:ext cx="63730" cy="30797"/>
                </a:xfrm>
                <a:prstGeom prst="line">
                  <a:avLst/>
                </a:prstGeom>
                <a:noFill/>
                <a:ln w="6350" cap="flat" cmpd="sng" algn="ctr">
                  <a:solidFill>
                    <a:sysClr val="windowText" lastClr="000000"/>
                  </a:solidFill>
                  <a:prstDash val="solid"/>
                </a:ln>
                <a:effectLst/>
              </p:spPr>
            </p:cxnSp>
            <p:sp>
              <p:nvSpPr>
                <p:cNvPr id="131" name="Ovale 130">
                  <a:extLst>
                    <a:ext uri="{FF2B5EF4-FFF2-40B4-BE49-F238E27FC236}">
                      <a16:creationId xmlns:a16="http://schemas.microsoft.com/office/drawing/2014/main" id="{B3A00259-FE7C-4EB8-A465-6B7DC2CC75D7}"/>
                    </a:ext>
                  </a:extLst>
                </p:cNvPr>
                <p:cNvSpPr/>
                <p:nvPr/>
              </p:nvSpPr>
              <p:spPr>
                <a:xfrm rot="409187" flipH="1">
                  <a:off x="4279275" y="3526464"/>
                  <a:ext cx="78447" cy="77657"/>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cxnSp>
              <p:nvCxnSpPr>
                <p:cNvPr id="132" name="Connettore diritto 131">
                  <a:extLst>
                    <a:ext uri="{FF2B5EF4-FFF2-40B4-BE49-F238E27FC236}">
                      <a16:creationId xmlns:a16="http://schemas.microsoft.com/office/drawing/2014/main" id="{BCA12EFE-6CA3-4D5D-A4FF-1E15553BE586}"/>
                    </a:ext>
                  </a:extLst>
                </p:cNvPr>
                <p:cNvCxnSpPr>
                  <a:cxnSpLocks/>
                  <a:stCxn id="123" idx="5"/>
                </p:cNvCxnSpPr>
                <p:nvPr/>
              </p:nvCxnSpPr>
              <p:spPr>
                <a:xfrm rot="409187" flipH="1">
                  <a:off x="4201001" y="3613942"/>
                  <a:ext cx="4311" cy="22702"/>
                </a:xfrm>
                <a:prstGeom prst="line">
                  <a:avLst/>
                </a:prstGeom>
                <a:noFill/>
                <a:ln w="6350" cap="flat" cmpd="sng" algn="ctr">
                  <a:solidFill>
                    <a:sysClr val="windowText" lastClr="000000"/>
                  </a:solidFill>
                  <a:prstDash val="solid"/>
                </a:ln>
                <a:effectLst/>
              </p:spPr>
            </p:cxnSp>
            <p:sp>
              <p:nvSpPr>
                <p:cNvPr id="133" name="Ovale 132">
                  <a:extLst>
                    <a:ext uri="{FF2B5EF4-FFF2-40B4-BE49-F238E27FC236}">
                      <a16:creationId xmlns:a16="http://schemas.microsoft.com/office/drawing/2014/main" id="{EB05A9A6-6193-4C19-BFD3-A6AAAD4BD376}"/>
                    </a:ext>
                  </a:extLst>
                </p:cNvPr>
                <p:cNvSpPr/>
                <p:nvPr/>
              </p:nvSpPr>
              <p:spPr>
                <a:xfrm rot="409187">
                  <a:off x="4174350" y="3630011"/>
                  <a:ext cx="40256" cy="3985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34" name="Rettangolo 133">
                  <a:extLst>
                    <a:ext uri="{FF2B5EF4-FFF2-40B4-BE49-F238E27FC236}">
                      <a16:creationId xmlns:a16="http://schemas.microsoft.com/office/drawing/2014/main" id="{E29E669E-C4E8-4A1C-A29D-690C72C400C5}"/>
                    </a:ext>
                  </a:extLst>
                </p:cNvPr>
                <p:cNvSpPr/>
                <p:nvPr/>
              </p:nvSpPr>
              <p:spPr>
                <a:xfrm rot="12594840" flipH="1">
                  <a:off x="4129943" y="3579865"/>
                  <a:ext cx="58319" cy="4926"/>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35" name="Ovale 134">
                  <a:extLst>
                    <a:ext uri="{FF2B5EF4-FFF2-40B4-BE49-F238E27FC236}">
                      <a16:creationId xmlns:a16="http://schemas.microsoft.com/office/drawing/2014/main" id="{793C77F7-E721-4AD4-B22F-FC87E888A406}"/>
                    </a:ext>
                  </a:extLst>
                </p:cNvPr>
                <p:cNvSpPr/>
                <p:nvPr/>
              </p:nvSpPr>
              <p:spPr>
                <a:xfrm rot="11396764" flipH="1">
                  <a:off x="3840470" y="3516617"/>
                  <a:ext cx="53581" cy="58345"/>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36" name="Ovale 135">
                  <a:extLst>
                    <a:ext uri="{FF2B5EF4-FFF2-40B4-BE49-F238E27FC236}">
                      <a16:creationId xmlns:a16="http://schemas.microsoft.com/office/drawing/2014/main" id="{DCB71AAE-8F7E-4F6D-93D4-44A47257B45B}"/>
                    </a:ext>
                  </a:extLst>
                </p:cNvPr>
                <p:cNvSpPr/>
                <p:nvPr/>
              </p:nvSpPr>
              <p:spPr>
                <a:xfrm rot="11396764" flipH="1">
                  <a:off x="3828833" y="3508394"/>
                  <a:ext cx="78447" cy="77657"/>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37" name="Ovale 136">
                  <a:extLst>
                    <a:ext uri="{FF2B5EF4-FFF2-40B4-BE49-F238E27FC236}">
                      <a16:creationId xmlns:a16="http://schemas.microsoft.com/office/drawing/2014/main" id="{102D86E2-4730-4D7B-AFE3-39D5003D8BCA}"/>
                    </a:ext>
                  </a:extLst>
                </p:cNvPr>
                <p:cNvSpPr/>
                <p:nvPr/>
              </p:nvSpPr>
              <p:spPr>
                <a:xfrm rot="11396764" flipH="1">
                  <a:off x="3702389" y="3606436"/>
                  <a:ext cx="40256" cy="3985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38" name="Ovale 137">
                  <a:extLst>
                    <a:ext uri="{FF2B5EF4-FFF2-40B4-BE49-F238E27FC236}">
                      <a16:creationId xmlns:a16="http://schemas.microsoft.com/office/drawing/2014/main" id="{6C77020A-DCB3-4E9A-B045-94D1BAA369EB}"/>
                    </a:ext>
                  </a:extLst>
                </p:cNvPr>
                <p:cNvSpPr/>
                <p:nvPr/>
              </p:nvSpPr>
              <p:spPr>
                <a:xfrm rot="11396764" flipH="1">
                  <a:off x="3701351" y="3501796"/>
                  <a:ext cx="40256" cy="3985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39" name="Ovale 138">
                  <a:extLst>
                    <a:ext uri="{FF2B5EF4-FFF2-40B4-BE49-F238E27FC236}">
                      <a16:creationId xmlns:a16="http://schemas.microsoft.com/office/drawing/2014/main" id="{69E7019C-B8FB-4E0A-808E-B1DEAE5DF5A9}"/>
                    </a:ext>
                  </a:extLst>
                </p:cNvPr>
                <p:cNvSpPr/>
                <p:nvPr/>
              </p:nvSpPr>
              <p:spPr>
                <a:xfrm rot="11396764">
                  <a:off x="3877923" y="3577366"/>
                  <a:ext cx="40256" cy="3985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40" name="Rettangolo 139">
                  <a:extLst>
                    <a:ext uri="{FF2B5EF4-FFF2-40B4-BE49-F238E27FC236}">
                      <a16:creationId xmlns:a16="http://schemas.microsoft.com/office/drawing/2014/main" id="{DDCAD2BC-0906-4754-9C1E-9BF4243A8151}"/>
                    </a:ext>
                  </a:extLst>
                </p:cNvPr>
                <p:cNvSpPr/>
                <p:nvPr/>
              </p:nvSpPr>
              <p:spPr>
                <a:xfrm rot="9973824" flipH="1">
                  <a:off x="3788647" y="3555114"/>
                  <a:ext cx="58319" cy="4478"/>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cxnSp>
              <p:nvCxnSpPr>
                <p:cNvPr id="141" name="Connettore diritto 140">
                  <a:extLst>
                    <a:ext uri="{FF2B5EF4-FFF2-40B4-BE49-F238E27FC236}">
                      <a16:creationId xmlns:a16="http://schemas.microsoft.com/office/drawing/2014/main" id="{7B61F12C-56CF-4986-B341-C4D5BAC5F38C}"/>
                    </a:ext>
                  </a:extLst>
                </p:cNvPr>
                <p:cNvCxnSpPr>
                  <a:cxnSpLocks/>
                </p:cNvCxnSpPr>
                <p:nvPr/>
              </p:nvCxnSpPr>
              <p:spPr>
                <a:xfrm rot="11396764" flipH="1">
                  <a:off x="3738474" y="3586606"/>
                  <a:ext cx="28117" cy="33453"/>
                </a:xfrm>
                <a:prstGeom prst="line">
                  <a:avLst/>
                </a:prstGeom>
                <a:noFill/>
                <a:ln w="6350" cap="flat" cmpd="sng" algn="ctr">
                  <a:solidFill>
                    <a:sysClr val="windowText" lastClr="000000"/>
                  </a:solidFill>
                  <a:prstDash val="solid"/>
                </a:ln>
                <a:effectLst/>
              </p:spPr>
            </p:cxnSp>
            <p:cxnSp>
              <p:nvCxnSpPr>
                <p:cNvPr id="142" name="Connettore diritto 141">
                  <a:extLst>
                    <a:ext uri="{FF2B5EF4-FFF2-40B4-BE49-F238E27FC236}">
                      <a16:creationId xmlns:a16="http://schemas.microsoft.com/office/drawing/2014/main" id="{BEBD180F-077A-4D4E-8263-898B2FEF7103}"/>
                    </a:ext>
                  </a:extLst>
                </p:cNvPr>
                <p:cNvCxnSpPr>
                  <a:cxnSpLocks/>
                  <a:endCxn id="138" idx="7"/>
                </p:cNvCxnSpPr>
                <p:nvPr/>
              </p:nvCxnSpPr>
              <p:spPr>
                <a:xfrm rot="11396764">
                  <a:off x="3729926" y="3543329"/>
                  <a:ext cx="63730" cy="30797"/>
                </a:xfrm>
                <a:prstGeom prst="line">
                  <a:avLst/>
                </a:prstGeom>
                <a:noFill/>
                <a:ln w="6350" cap="flat" cmpd="sng" algn="ctr">
                  <a:solidFill>
                    <a:sysClr val="windowText" lastClr="000000"/>
                  </a:solidFill>
                  <a:prstDash val="solid"/>
                </a:ln>
                <a:effectLst/>
              </p:spPr>
            </p:cxnSp>
            <p:sp>
              <p:nvSpPr>
                <p:cNvPr id="143" name="Ovale 142">
                  <a:extLst>
                    <a:ext uri="{FF2B5EF4-FFF2-40B4-BE49-F238E27FC236}">
                      <a16:creationId xmlns:a16="http://schemas.microsoft.com/office/drawing/2014/main" id="{574EF420-8C91-49E3-9721-7106A5DE1856}"/>
                    </a:ext>
                  </a:extLst>
                </p:cNvPr>
                <p:cNvSpPr/>
                <p:nvPr/>
              </p:nvSpPr>
              <p:spPr>
                <a:xfrm rot="11396764" flipH="1">
                  <a:off x="3735899" y="3532727"/>
                  <a:ext cx="78447" cy="77657"/>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cxnSp>
              <p:nvCxnSpPr>
                <p:cNvPr id="144" name="Connettore diritto 143">
                  <a:extLst>
                    <a:ext uri="{FF2B5EF4-FFF2-40B4-BE49-F238E27FC236}">
                      <a16:creationId xmlns:a16="http://schemas.microsoft.com/office/drawing/2014/main" id="{35A0CDAD-F78D-49D9-9835-AB89DF011F8E}"/>
                    </a:ext>
                  </a:extLst>
                </p:cNvPr>
                <p:cNvCxnSpPr>
                  <a:cxnSpLocks/>
                  <a:stCxn id="135" idx="5"/>
                </p:cNvCxnSpPr>
                <p:nvPr/>
              </p:nvCxnSpPr>
              <p:spPr>
                <a:xfrm rot="11396764" flipH="1">
                  <a:off x="3891410" y="3506584"/>
                  <a:ext cx="4311" cy="22702"/>
                </a:xfrm>
                <a:prstGeom prst="line">
                  <a:avLst/>
                </a:prstGeom>
                <a:noFill/>
                <a:ln w="6350" cap="flat" cmpd="sng" algn="ctr">
                  <a:solidFill>
                    <a:sysClr val="windowText" lastClr="000000"/>
                  </a:solidFill>
                  <a:prstDash val="solid"/>
                </a:ln>
                <a:effectLst/>
              </p:spPr>
            </p:cxnSp>
            <p:sp>
              <p:nvSpPr>
                <p:cNvPr id="145" name="Ovale 144">
                  <a:extLst>
                    <a:ext uri="{FF2B5EF4-FFF2-40B4-BE49-F238E27FC236}">
                      <a16:creationId xmlns:a16="http://schemas.microsoft.com/office/drawing/2014/main" id="{D17B04AA-4DE3-43CF-9D73-B438F7A77DA4}"/>
                    </a:ext>
                  </a:extLst>
                </p:cNvPr>
                <p:cNvSpPr/>
                <p:nvPr/>
              </p:nvSpPr>
              <p:spPr>
                <a:xfrm rot="11396764">
                  <a:off x="3883447" y="3473877"/>
                  <a:ext cx="40256" cy="3985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46" name="Rettangolo 145">
                  <a:extLst>
                    <a:ext uri="{FF2B5EF4-FFF2-40B4-BE49-F238E27FC236}">
                      <a16:creationId xmlns:a16="http://schemas.microsoft.com/office/drawing/2014/main" id="{96148C3B-DA05-4428-9580-77B1CC0E9FD2}"/>
                    </a:ext>
                  </a:extLst>
                </p:cNvPr>
                <p:cNvSpPr/>
                <p:nvPr/>
              </p:nvSpPr>
              <p:spPr>
                <a:xfrm rot="1982417" flipH="1">
                  <a:off x="3906053" y="3560775"/>
                  <a:ext cx="58319" cy="4926"/>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grpSp>
          <p:sp>
            <p:nvSpPr>
              <p:cNvPr id="104" name="Figura a mano libera: forma 103">
                <a:extLst>
                  <a:ext uri="{FF2B5EF4-FFF2-40B4-BE49-F238E27FC236}">
                    <a16:creationId xmlns:a16="http://schemas.microsoft.com/office/drawing/2014/main" id="{046B8759-F08D-4E4D-B335-CF7E8DF09C97}"/>
                  </a:ext>
                </a:extLst>
              </p:cNvPr>
              <p:cNvSpPr/>
              <p:nvPr/>
            </p:nvSpPr>
            <p:spPr>
              <a:xfrm>
                <a:off x="5833816" y="2801735"/>
                <a:ext cx="110597" cy="286841"/>
              </a:xfrm>
              <a:custGeom>
                <a:avLst/>
                <a:gdLst>
                  <a:gd name="connsiteX0" fmla="*/ 41806 w 161926"/>
                  <a:gd name="connsiteY0" fmla="*/ 48991 h 564559"/>
                  <a:gd name="connsiteX1" fmla="*/ 115350 w 161926"/>
                  <a:gd name="connsiteY1" fmla="*/ 48991 h 564559"/>
                  <a:gd name="connsiteX2" fmla="*/ 119726 w 161926"/>
                  <a:gd name="connsiteY2" fmla="*/ 53367 h 564559"/>
                  <a:gd name="connsiteX3" fmla="*/ 119726 w 161926"/>
                  <a:gd name="connsiteY3" fmla="*/ 70873 h 564559"/>
                  <a:gd name="connsiteX4" fmla="*/ 118549 w 161926"/>
                  <a:gd name="connsiteY4" fmla="*/ 72051 h 564559"/>
                  <a:gd name="connsiteX5" fmla="*/ 138213 w 161926"/>
                  <a:gd name="connsiteY5" fmla="*/ 93705 h 564559"/>
                  <a:gd name="connsiteX6" fmla="*/ 161926 w 161926"/>
                  <a:gd name="connsiteY6" fmla="*/ 187209 h 564559"/>
                  <a:gd name="connsiteX7" fmla="*/ 155564 w 161926"/>
                  <a:gd name="connsiteY7" fmla="*/ 238681 h 564559"/>
                  <a:gd name="connsiteX8" fmla="*/ 151412 w 161926"/>
                  <a:gd name="connsiteY8" fmla="*/ 248739 h 564559"/>
                  <a:gd name="connsiteX9" fmla="*/ 154021 w 161926"/>
                  <a:gd name="connsiteY9" fmla="*/ 249820 h 564559"/>
                  <a:gd name="connsiteX10" fmla="*/ 161925 w 161926"/>
                  <a:gd name="connsiteY10" fmla="*/ 268903 h 564559"/>
                  <a:gd name="connsiteX11" fmla="*/ 161925 w 161926"/>
                  <a:gd name="connsiteY11" fmla="*/ 537571 h 564559"/>
                  <a:gd name="connsiteX12" fmla="*/ 134937 w 161926"/>
                  <a:gd name="connsiteY12" fmla="*/ 564559 h 564559"/>
                  <a:gd name="connsiteX13" fmla="*/ 26988 w 161926"/>
                  <a:gd name="connsiteY13" fmla="*/ 564559 h 564559"/>
                  <a:gd name="connsiteX14" fmla="*/ 0 w 161926"/>
                  <a:gd name="connsiteY14" fmla="*/ 537571 h 564559"/>
                  <a:gd name="connsiteX15" fmla="*/ 0 w 161926"/>
                  <a:gd name="connsiteY15" fmla="*/ 268903 h 564559"/>
                  <a:gd name="connsiteX16" fmla="*/ 7904 w 161926"/>
                  <a:gd name="connsiteY16" fmla="*/ 249820 h 564559"/>
                  <a:gd name="connsiteX17" fmla="*/ 10514 w 161926"/>
                  <a:gd name="connsiteY17" fmla="*/ 248739 h 564559"/>
                  <a:gd name="connsiteX18" fmla="*/ 6362 w 161926"/>
                  <a:gd name="connsiteY18" fmla="*/ 238681 h 564559"/>
                  <a:gd name="connsiteX19" fmla="*/ 0 w 161926"/>
                  <a:gd name="connsiteY19" fmla="*/ 187209 h 564559"/>
                  <a:gd name="connsiteX20" fmla="*/ 23713 w 161926"/>
                  <a:gd name="connsiteY20" fmla="*/ 93705 h 564559"/>
                  <a:gd name="connsiteX21" fmla="*/ 41108 w 161926"/>
                  <a:gd name="connsiteY21" fmla="*/ 74551 h 564559"/>
                  <a:gd name="connsiteX22" fmla="*/ 37430 w 161926"/>
                  <a:gd name="connsiteY22" fmla="*/ 70873 h 564559"/>
                  <a:gd name="connsiteX23" fmla="*/ 37430 w 161926"/>
                  <a:gd name="connsiteY23" fmla="*/ 53367 h 564559"/>
                  <a:gd name="connsiteX24" fmla="*/ 41806 w 161926"/>
                  <a:gd name="connsiteY24" fmla="*/ 48991 h 564559"/>
                  <a:gd name="connsiteX25" fmla="*/ 44478 w 161926"/>
                  <a:gd name="connsiteY25" fmla="*/ 0 h 564559"/>
                  <a:gd name="connsiteX26" fmla="*/ 112678 w 161926"/>
                  <a:gd name="connsiteY26" fmla="*/ 0 h 564559"/>
                  <a:gd name="connsiteX27" fmla="*/ 119726 w 161926"/>
                  <a:gd name="connsiteY27" fmla="*/ 7048 h 564559"/>
                  <a:gd name="connsiteX28" fmla="*/ 119726 w 161926"/>
                  <a:gd name="connsiteY28" fmla="*/ 35240 h 564559"/>
                  <a:gd name="connsiteX29" fmla="*/ 112678 w 161926"/>
                  <a:gd name="connsiteY29" fmla="*/ 42288 h 564559"/>
                  <a:gd name="connsiteX30" fmla="*/ 44478 w 161926"/>
                  <a:gd name="connsiteY30" fmla="*/ 42288 h 564559"/>
                  <a:gd name="connsiteX31" fmla="*/ 37430 w 161926"/>
                  <a:gd name="connsiteY31" fmla="*/ 35240 h 564559"/>
                  <a:gd name="connsiteX32" fmla="*/ 37430 w 161926"/>
                  <a:gd name="connsiteY32" fmla="*/ 7048 h 564559"/>
                  <a:gd name="connsiteX33" fmla="*/ 44478 w 161926"/>
                  <a:gd name="connsiteY33" fmla="*/ 0 h 56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926" h="564559">
                    <a:moveTo>
                      <a:pt x="41806" y="48991"/>
                    </a:moveTo>
                    <a:lnTo>
                      <a:pt x="115350" y="48991"/>
                    </a:lnTo>
                    <a:cubicBezTo>
                      <a:pt x="117767" y="48991"/>
                      <a:pt x="119726" y="50950"/>
                      <a:pt x="119726" y="53367"/>
                    </a:cubicBezTo>
                    <a:lnTo>
                      <a:pt x="119726" y="70873"/>
                    </a:lnTo>
                    <a:lnTo>
                      <a:pt x="118549" y="72051"/>
                    </a:lnTo>
                    <a:lnTo>
                      <a:pt x="138213" y="93705"/>
                    </a:lnTo>
                    <a:cubicBezTo>
                      <a:pt x="152864" y="117635"/>
                      <a:pt x="161926" y="150694"/>
                      <a:pt x="161926" y="187209"/>
                    </a:cubicBezTo>
                    <a:cubicBezTo>
                      <a:pt x="161926" y="205467"/>
                      <a:pt x="159661" y="222860"/>
                      <a:pt x="155564" y="238681"/>
                    </a:cubicBezTo>
                    <a:lnTo>
                      <a:pt x="151412" y="248739"/>
                    </a:lnTo>
                    <a:lnTo>
                      <a:pt x="154021" y="249820"/>
                    </a:lnTo>
                    <a:cubicBezTo>
                      <a:pt x="158905" y="254704"/>
                      <a:pt x="161925" y="261451"/>
                      <a:pt x="161925" y="268903"/>
                    </a:cubicBezTo>
                    <a:lnTo>
                      <a:pt x="161925" y="537571"/>
                    </a:lnTo>
                    <a:cubicBezTo>
                      <a:pt x="161925" y="552476"/>
                      <a:pt x="149842" y="564559"/>
                      <a:pt x="134937" y="564559"/>
                    </a:cubicBezTo>
                    <a:lnTo>
                      <a:pt x="26988" y="564559"/>
                    </a:lnTo>
                    <a:cubicBezTo>
                      <a:pt x="12083" y="564559"/>
                      <a:pt x="0" y="552476"/>
                      <a:pt x="0" y="537571"/>
                    </a:cubicBezTo>
                    <a:lnTo>
                      <a:pt x="0" y="268903"/>
                    </a:lnTo>
                    <a:cubicBezTo>
                      <a:pt x="0" y="261451"/>
                      <a:pt x="3021" y="254704"/>
                      <a:pt x="7904" y="249820"/>
                    </a:cubicBezTo>
                    <a:lnTo>
                      <a:pt x="10514" y="248739"/>
                    </a:lnTo>
                    <a:lnTo>
                      <a:pt x="6362" y="238681"/>
                    </a:lnTo>
                    <a:cubicBezTo>
                      <a:pt x="2265" y="222860"/>
                      <a:pt x="0" y="205467"/>
                      <a:pt x="0" y="187209"/>
                    </a:cubicBezTo>
                    <a:cubicBezTo>
                      <a:pt x="0" y="150694"/>
                      <a:pt x="9062" y="117635"/>
                      <a:pt x="23713" y="93705"/>
                    </a:cubicBezTo>
                    <a:lnTo>
                      <a:pt x="41108" y="74551"/>
                    </a:lnTo>
                    <a:lnTo>
                      <a:pt x="37430" y="70873"/>
                    </a:lnTo>
                    <a:lnTo>
                      <a:pt x="37430" y="53367"/>
                    </a:lnTo>
                    <a:cubicBezTo>
                      <a:pt x="37430" y="50950"/>
                      <a:pt x="39389" y="48991"/>
                      <a:pt x="41806" y="48991"/>
                    </a:cubicBezTo>
                    <a:close/>
                    <a:moveTo>
                      <a:pt x="44478" y="0"/>
                    </a:moveTo>
                    <a:lnTo>
                      <a:pt x="112678" y="0"/>
                    </a:lnTo>
                    <a:cubicBezTo>
                      <a:pt x="116571" y="0"/>
                      <a:pt x="119726" y="3155"/>
                      <a:pt x="119726" y="7048"/>
                    </a:cubicBezTo>
                    <a:lnTo>
                      <a:pt x="119726" y="35240"/>
                    </a:lnTo>
                    <a:cubicBezTo>
                      <a:pt x="119726" y="39133"/>
                      <a:pt x="116571" y="42288"/>
                      <a:pt x="112678" y="42288"/>
                    </a:cubicBezTo>
                    <a:lnTo>
                      <a:pt x="44478" y="42288"/>
                    </a:lnTo>
                    <a:cubicBezTo>
                      <a:pt x="40585" y="42288"/>
                      <a:pt x="37430" y="39133"/>
                      <a:pt x="37430" y="35240"/>
                    </a:cubicBezTo>
                    <a:lnTo>
                      <a:pt x="37430" y="7048"/>
                    </a:lnTo>
                    <a:cubicBezTo>
                      <a:pt x="37430" y="3155"/>
                      <a:pt x="40585" y="0"/>
                      <a:pt x="44478" y="0"/>
                    </a:cubicBezTo>
                    <a:close/>
                  </a:path>
                </a:pathLst>
              </a:custGeom>
              <a:solidFill>
                <a:sysClr val="window" lastClr="FFFFFF"/>
              </a:solidFill>
              <a:ln w="9525" cap="flat" cmpd="sng" algn="ctr">
                <a:solidFill>
                  <a:srgbClr val="000000"/>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solidFill>
                      <a:sysClr val="windowText" lastClr="000000"/>
                    </a:solidFill>
                  </a:ln>
                  <a:solidFill>
                    <a:prstClr val="white"/>
                  </a:solidFill>
                  <a:effectLst/>
                  <a:uLnTx/>
                  <a:uFillTx/>
                  <a:latin typeface="Calibri"/>
                  <a:ea typeface="+mn-ea"/>
                  <a:cs typeface="+mn-cs"/>
                </a:endParaRPr>
              </a:p>
            </p:txBody>
          </p:sp>
          <p:pic>
            <p:nvPicPr>
              <p:cNvPr id="105" name="Elemento grafico 104" descr="Scodella">
                <a:extLst>
                  <a:ext uri="{FF2B5EF4-FFF2-40B4-BE49-F238E27FC236}">
                    <a16:creationId xmlns:a16="http://schemas.microsoft.com/office/drawing/2014/main" id="{F796B716-C562-4169-89BD-A0FD67DB898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93364" y="2929624"/>
                <a:ext cx="240790" cy="240790"/>
              </a:xfrm>
              <a:prstGeom prst="rect">
                <a:avLst/>
              </a:prstGeom>
            </p:spPr>
          </p:pic>
          <p:sp>
            <p:nvSpPr>
              <p:cNvPr id="106" name="Triangolo isoscele 105">
                <a:extLst>
                  <a:ext uri="{FF2B5EF4-FFF2-40B4-BE49-F238E27FC236}">
                    <a16:creationId xmlns:a16="http://schemas.microsoft.com/office/drawing/2014/main" id="{A022B2EC-712A-415C-A14E-FC0864BD1ACD}"/>
                  </a:ext>
                </a:extLst>
              </p:cNvPr>
              <p:cNvSpPr/>
              <p:nvPr/>
            </p:nvSpPr>
            <p:spPr>
              <a:xfrm rot="7405651">
                <a:off x="7140722" y="2561170"/>
                <a:ext cx="172120" cy="171235"/>
              </a:xfrm>
              <a:prstGeom prst="triangle">
                <a:avLst/>
              </a:prstGeom>
              <a:solidFill>
                <a:srgbClr val="7CBA6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107" name="Triangolo isoscele 106">
                <a:extLst>
                  <a:ext uri="{FF2B5EF4-FFF2-40B4-BE49-F238E27FC236}">
                    <a16:creationId xmlns:a16="http://schemas.microsoft.com/office/drawing/2014/main" id="{D6FCAD2E-9D48-4B22-8DB2-063589B288D8}"/>
                  </a:ext>
                </a:extLst>
              </p:cNvPr>
              <p:cNvSpPr/>
              <p:nvPr/>
            </p:nvSpPr>
            <p:spPr>
              <a:xfrm rot="10800000">
                <a:off x="7616231" y="3408941"/>
                <a:ext cx="172120" cy="171235"/>
              </a:xfrm>
              <a:prstGeom prst="triangle">
                <a:avLst/>
              </a:prstGeom>
              <a:solidFill>
                <a:srgbClr val="4EAC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108" name="Triangolo isoscele 107">
                <a:extLst>
                  <a:ext uri="{FF2B5EF4-FFF2-40B4-BE49-F238E27FC236}">
                    <a16:creationId xmlns:a16="http://schemas.microsoft.com/office/drawing/2014/main" id="{4EB7AD62-0A56-4B26-9A14-F71DAF440092}"/>
                  </a:ext>
                </a:extLst>
              </p:cNvPr>
              <p:cNvSpPr/>
              <p:nvPr/>
            </p:nvSpPr>
            <p:spPr>
              <a:xfrm rot="14227324">
                <a:off x="7129236" y="4214483"/>
                <a:ext cx="172120" cy="171235"/>
              </a:xfrm>
              <a:prstGeom prst="triangle">
                <a:avLst/>
              </a:prstGeom>
              <a:solidFill>
                <a:srgbClr val="4EAC9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109" name="Triangolo isoscele 108">
                <a:extLst>
                  <a:ext uri="{FF2B5EF4-FFF2-40B4-BE49-F238E27FC236}">
                    <a16:creationId xmlns:a16="http://schemas.microsoft.com/office/drawing/2014/main" id="{1D6F75B4-D77F-4C89-B23D-47BFFFEF4BFB}"/>
                  </a:ext>
                </a:extLst>
              </p:cNvPr>
              <p:cNvSpPr/>
              <p:nvPr/>
            </p:nvSpPr>
            <p:spPr>
              <a:xfrm rot="18235707">
                <a:off x="6150116" y="4183549"/>
                <a:ext cx="172120" cy="171235"/>
              </a:xfrm>
              <a:prstGeom prst="triangle">
                <a:avLst/>
              </a:prstGeom>
              <a:solidFill>
                <a:srgbClr val="70B67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110" name="Triangolo isoscele 109">
                <a:extLst>
                  <a:ext uri="{FF2B5EF4-FFF2-40B4-BE49-F238E27FC236}">
                    <a16:creationId xmlns:a16="http://schemas.microsoft.com/office/drawing/2014/main" id="{42741DB2-7AEA-4D16-8C39-8B94C90CE006}"/>
                  </a:ext>
                </a:extLst>
              </p:cNvPr>
              <p:cNvSpPr/>
              <p:nvPr/>
            </p:nvSpPr>
            <p:spPr>
              <a:xfrm>
                <a:off x="5717915" y="3322893"/>
                <a:ext cx="172120" cy="171235"/>
              </a:xfrm>
              <a:prstGeom prst="triangle">
                <a:avLst/>
              </a:prstGeom>
              <a:solidFill>
                <a:srgbClr val="8DBF4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111" name="Triangolo isoscele 110">
                <a:extLst>
                  <a:ext uri="{FF2B5EF4-FFF2-40B4-BE49-F238E27FC236}">
                    <a16:creationId xmlns:a16="http://schemas.microsoft.com/office/drawing/2014/main" id="{403741A3-7263-428B-8023-7C4F4E2E4D14}"/>
                  </a:ext>
                </a:extLst>
              </p:cNvPr>
              <p:cNvSpPr/>
              <p:nvPr/>
            </p:nvSpPr>
            <p:spPr>
              <a:xfrm rot="3541508">
                <a:off x="6223807" y="2545979"/>
                <a:ext cx="172120" cy="171235"/>
              </a:xfrm>
              <a:prstGeom prst="triangle">
                <a:avLst/>
              </a:prstGeom>
              <a:solidFill>
                <a:srgbClr val="8DBF4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188" name="Rectangle 120">
            <a:extLst>
              <a:ext uri="{FF2B5EF4-FFF2-40B4-BE49-F238E27FC236}">
                <a16:creationId xmlns:a16="http://schemas.microsoft.com/office/drawing/2014/main" id="{553840FE-FDE8-4826-97D8-DD70E741FA6F}"/>
              </a:ext>
            </a:extLst>
          </p:cNvPr>
          <p:cNvSpPr/>
          <p:nvPr/>
        </p:nvSpPr>
        <p:spPr>
          <a:xfrm>
            <a:off x="2150793" y="1334994"/>
            <a:ext cx="8154643" cy="585871"/>
          </a:xfrm>
          <a:prstGeom prst="round2DiagRect">
            <a:avLst>
              <a:gd name="adj1" fmla="val 34092"/>
              <a:gd name="adj2" fmla="val 0"/>
            </a:avLst>
          </a:prstGeom>
          <a:ln/>
        </p:spPr>
        <p:style>
          <a:lnRef idx="2">
            <a:schemeClr val="accent4"/>
          </a:lnRef>
          <a:fillRef idx="1">
            <a:schemeClr val="lt1"/>
          </a:fillRef>
          <a:effectRef idx="0">
            <a:schemeClr val="accent4"/>
          </a:effectRef>
          <a:fontRef idx="minor">
            <a:schemeClr val="dk1"/>
          </a:fontRef>
        </p:style>
        <p:txBody>
          <a:bodyPr wrap="square" anchor="ctr">
            <a:noAutofit/>
          </a:bodyPr>
          <a:lstStyle/>
          <a:p>
            <a:pPr algn="ctr" defTabSz="914377">
              <a:buClr>
                <a:srgbClr val="FFD500"/>
              </a:buClr>
            </a:pPr>
            <a:r>
              <a:rPr lang="de-DE" sz="1600" cap="small" dirty="0">
                <a:solidFill>
                  <a:schemeClr val="tx1"/>
                </a:solidFill>
                <a:uFill>
                  <a:solidFill>
                    <a:schemeClr val="accent1"/>
                  </a:solidFill>
                </a:uFill>
                <a:latin typeface="Calibri"/>
              </a:rPr>
              <a:t>Versalis engagiert sich stark in der Entwicklung neuer Polymer-Recycling-Technologien</a:t>
            </a:r>
          </a:p>
          <a:p>
            <a:pPr algn="ctr" defTabSz="914377">
              <a:buClr>
                <a:srgbClr val="FFD500"/>
              </a:buClr>
            </a:pPr>
            <a:r>
              <a:rPr lang="de-DE" sz="1600" cap="small" dirty="0">
                <a:solidFill>
                  <a:schemeClr val="tx1"/>
                </a:solidFill>
                <a:uFill>
                  <a:solidFill>
                    <a:schemeClr val="accent1"/>
                  </a:solidFill>
                </a:uFill>
                <a:latin typeface="Calibri"/>
              </a:rPr>
              <a:t>Aus diesem Engagement heraus wurde Hoop® geboren.</a:t>
            </a:r>
            <a:endParaRPr lang="en-GB" sz="1600" cap="small" dirty="0">
              <a:solidFill>
                <a:schemeClr val="tx1"/>
              </a:solidFill>
              <a:uFill>
                <a:solidFill>
                  <a:schemeClr val="accent1"/>
                </a:solidFill>
              </a:uFill>
              <a:latin typeface="Calibri"/>
            </a:endParaRPr>
          </a:p>
        </p:txBody>
      </p:sp>
      <p:grpSp>
        <p:nvGrpSpPr>
          <p:cNvPr id="5" name="Gruppo 4">
            <a:extLst>
              <a:ext uri="{FF2B5EF4-FFF2-40B4-BE49-F238E27FC236}">
                <a16:creationId xmlns:a16="http://schemas.microsoft.com/office/drawing/2014/main" id="{B07B16D4-3D17-4222-90BE-18F22421AE0B}"/>
              </a:ext>
            </a:extLst>
          </p:cNvPr>
          <p:cNvGrpSpPr/>
          <p:nvPr/>
        </p:nvGrpSpPr>
        <p:grpSpPr>
          <a:xfrm>
            <a:off x="6856525" y="2618883"/>
            <a:ext cx="4776675" cy="3478748"/>
            <a:chOff x="6856525" y="2132617"/>
            <a:chExt cx="4776675" cy="3536905"/>
          </a:xfrm>
        </p:grpSpPr>
        <p:sp>
          <p:nvSpPr>
            <p:cNvPr id="190" name="Rettangolo 189">
              <a:extLst>
                <a:ext uri="{FF2B5EF4-FFF2-40B4-BE49-F238E27FC236}">
                  <a16:creationId xmlns:a16="http://schemas.microsoft.com/office/drawing/2014/main" id="{8C90ED2A-5F11-4075-A1D4-AC1355978AB9}"/>
                </a:ext>
              </a:extLst>
            </p:cNvPr>
            <p:cNvSpPr/>
            <p:nvPr/>
          </p:nvSpPr>
          <p:spPr>
            <a:xfrm>
              <a:off x="6856525" y="2375086"/>
              <a:ext cx="4776675" cy="3294436"/>
            </a:xfrm>
            <a:prstGeom prst="rect">
              <a:avLst/>
            </a:prstGeom>
            <a:ln w="12700">
              <a:solidFill>
                <a:srgbClr val="295882"/>
              </a:solidFill>
            </a:ln>
          </p:spPr>
          <p:style>
            <a:lnRef idx="2">
              <a:schemeClr val="accent1"/>
            </a:lnRef>
            <a:fillRef idx="1">
              <a:schemeClr val="lt1"/>
            </a:fillRef>
            <a:effectRef idx="0">
              <a:schemeClr val="accent1"/>
            </a:effectRef>
            <a:fontRef idx="minor">
              <a:schemeClr val="dk1"/>
            </a:fontRef>
          </p:style>
          <p:txBody>
            <a:bodyPr wrap="square" anchor="ctr">
              <a:noAutofit/>
            </a:bodyPr>
            <a:lstStyle/>
            <a:p>
              <a:pPr marL="141747" indent="-285744" defTabSz="914377">
                <a:spcAft>
                  <a:spcPts val="1200"/>
                </a:spcAft>
                <a:buClr>
                  <a:srgbClr val="1F9E9A"/>
                </a:buClr>
                <a:buFont typeface="Arial" panose="020B0604020202020204" pitchFamily="34" charset="0"/>
                <a:buChar char="•"/>
              </a:pPr>
              <a:endParaRPr lang="de-DE" sz="1400" dirty="0">
                <a:solidFill>
                  <a:prstClr val="black"/>
                </a:solidFill>
                <a:latin typeface="Calibri"/>
              </a:endParaRPr>
            </a:p>
            <a:p>
              <a:pPr marL="141747" indent="-285744" defTabSz="914377">
                <a:spcAft>
                  <a:spcPts val="1200"/>
                </a:spcAft>
                <a:buClr>
                  <a:srgbClr val="1F9E9A"/>
                </a:buClr>
                <a:buFont typeface="Arial" panose="020B0604020202020204" pitchFamily="34" charset="0"/>
                <a:buChar char="•"/>
              </a:pPr>
              <a:r>
                <a:rPr lang="de-DE" sz="1400" dirty="0">
                  <a:solidFill>
                    <a:schemeClr val="tx1"/>
                  </a:solidFill>
                  <a:latin typeface="Calibri"/>
                </a:rPr>
                <a:t>Es ermöglicht die Behandlung von gemischten Kunststoffabfällen, die nicht mechanisch verarbeitet werden können</a:t>
              </a:r>
              <a:r>
                <a:rPr lang="en-GB" sz="1400" dirty="0">
                  <a:solidFill>
                    <a:schemeClr val="tx1"/>
                  </a:solidFill>
                  <a:latin typeface="Calibri"/>
                </a:rPr>
                <a:t>.</a:t>
              </a:r>
            </a:p>
            <a:p>
              <a:pPr marL="141747" indent="-285744" defTabSz="914377">
                <a:spcAft>
                  <a:spcPts val="1200"/>
                </a:spcAft>
                <a:buClr>
                  <a:srgbClr val="1F9E9A"/>
                </a:buClr>
                <a:buFont typeface="Arial" panose="020B0604020202020204" pitchFamily="34" charset="0"/>
                <a:buChar char="•"/>
              </a:pPr>
              <a:r>
                <a:rPr lang="de-DE" sz="1400" dirty="0">
                  <a:solidFill>
                    <a:schemeClr val="tx1"/>
                  </a:solidFill>
                  <a:latin typeface="Calibri"/>
                </a:rPr>
                <a:t>Es produziert flüssiges (r-Öl), einen sekundären Rohstoff, der als flüssiger Material aus der Pyrolysetechnologie innerhalb des chemischen Recyclingprozesses hergestellt wird.</a:t>
              </a:r>
              <a:endParaRPr lang="en-GB" sz="1400" b="1" dirty="0">
                <a:solidFill>
                  <a:schemeClr val="tx1"/>
                </a:solidFill>
                <a:latin typeface="Calibri"/>
              </a:endParaRPr>
            </a:p>
            <a:p>
              <a:pPr marL="141747" indent="-285744" defTabSz="914377">
                <a:buClr>
                  <a:srgbClr val="1F9E9A"/>
                </a:buClr>
                <a:buFont typeface="Arial" panose="020B0604020202020204" pitchFamily="34" charset="0"/>
                <a:buChar char="•"/>
              </a:pPr>
              <a:r>
                <a:rPr lang="de-DE" sz="1400" dirty="0">
                  <a:solidFill>
                    <a:schemeClr val="tx1"/>
                  </a:solidFill>
                  <a:latin typeface="Calibri"/>
                </a:rPr>
                <a:t>r-Öl kann herkömmliches Naphtha als Ausgangsmaterial ersetzen, um neue Kunststoffe herzustellen, die mit neuen Kunststoffen identisch und für alle Anwendungen geeignet sind.</a:t>
              </a:r>
              <a:endParaRPr lang="en-US" sz="1400" dirty="0">
                <a:solidFill>
                  <a:schemeClr val="tx1"/>
                </a:solidFill>
                <a:latin typeface="Calibri"/>
              </a:endParaRPr>
            </a:p>
          </p:txBody>
        </p:sp>
        <p:sp>
          <p:nvSpPr>
            <p:cNvPr id="191" name="Rettangolo con angoli arrotondati 190">
              <a:extLst>
                <a:ext uri="{FF2B5EF4-FFF2-40B4-BE49-F238E27FC236}">
                  <a16:creationId xmlns:a16="http://schemas.microsoft.com/office/drawing/2014/main" id="{6B3C7655-F13A-40E2-980B-3C2817EEE27E}"/>
                </a:ext>
              </a:extLst>
            </p:cNvPr>
            <p:cNvSpPr/>
            <p:nvPr/>
          </p:nvSpPr>
          <p:spPr>
            <a:xfrm>
              <a:off x="8254541" y="2132617"/>
              <a:ext cx="1980643" cy="418940"/>
            </a:xfrm>
            <a:prstGeom prst="roundRect">
              <a:avLst>
                <a:gd name="adj" fmla="val 50000"/>
              </a:avLst>
            </a:prstGeom>
            <a:solidFill>
              <a:srgbClr val="295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67" cap="small" dirty="0" err="1">
                  <a:solidFill>
                    <a:schemeClr val="bg1"/>
                  </a:solidFill>
                </a:rPr>
                <a:t>technologie</a:t>
              </a:r>
              <a:endParaRPr lang="en-GB" sz="1867" cap="small" dirty="0">
                <a:solidFill>
                  <a:schemeClr val="bg1"/>
                </a:solidFill>
              </a:endParaRPr>
            </a:p>
          </p:txBody>
        </p:sp>
      </p:grpSp>
    </p:spTree>
    <p:extLst>
      <p:ext uri="{BB962C8B-B14F-4D97-AF65-F5344CB8AC3E}">
        <p14:creationId xmlns:p14="http://schemas.microsoft.com/office/powerpoint/2010/main" val="192340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1EB7E8-EDED-A247-ACEC-4E001C942B3F}"/>
              </a:ext>
            </a:extLst>
          </p:cNvPr>
          <p:cNvSpPr>
            <a:spLocks noGrp="1"/>
          </p:cNvSpPr>
          <p:nvPr>
            <p:ph type="title"/>
          </p:nvPr>
        </p:nvSpPr>
        <p:spPr/>
        <p:txBody>
          <a:bodyPr/>
          <a:lstStyle/>
          <a:p>
            <a:r>
              <a:rPr lang="it-IT" cap="small" dirty="0"/>
              <a:t>Versalis </a:t>
            </a:r>
            <a:r>
              <a:rPr lang="it-IT" cap="small" dirty="0" err="1"/>
              <a:t>Nachhaltigkeitserklärung</a:t>
            </a:r>
            <a:endParaRPr lang="it-IT" cap="small" dirty="0"/>
          </a:p>
        </p:txBody>
      </p:sp>
      <p:sp>
        <p:nvSpPr>
          <p:cNvPr id="4" name="Segnaposto numero diapositiva 3">
            <a:extLst>
              <a:ext uri="{FF2B5EF4-FFF2-40B4-BE49-F238E27FC236}">
                <a16:creationId xmlns:a16="http://schemas.microsoft.com/office/drawing/2014/main" id="{A12F6ACA-6A47-6F4D-A6C4-8AB263EFE629}"/>
              </a:ext>
            </a:extLst>
          </p:cNvPr>
          <p:cNvSpPr>
            <a:spLocks noGrp="1"/>
          </p:cNvSpPr>
          <p:nvPr>
            <p:ph type="sldNum" sz="quarter" idx="18"/>
          </p:nvPr>
        </p:nvSpPr>
        <p:spPr/>
        <p:txBody>
          <a:bodyPr/>
          <a:lstStyle/>
          <a:p>
            <a:fld id="{28FF292E-9669-8740-83C5-13596A40C566}" type="slidenum">
              <a:rPr lang="it-IT" smtClean="0"/>
              <a:pPr/>
              <a:t>12</a:t>
            </a:fld>
            <a:endParaRPr lang="it-IT"/>
          </a:p>
        </p:txBody>
      </p:sp>
      <p:sp>
        <p:nvSpPr>
          <p:cNvPr id="50" name="Rettangolo 49">
            <a:extLst>
              <a:ext uri="{FF2B5EF4-FFF2-40B4-BE49-F238E27FC236}">
                <a16:creationId xmlns:a16="http://schemas.microsoft.com/office/drawing/2014/main" id="{3A69C6BF-1009-424D-BEE3-591CEEA21A53}"/>
              </a:ext>
            </a:extLst>
          </p:cNvPr>
          <p:cNvSpPr/>
          <p:nvPr/>
        </p:nvSpPr>
        <p:spPr>
          <a:xfrm>
            <a:off x="837745" y="3189851"/>
            <a:ext cx="11077589" cy="3865895"/>
          </a:xfrm>
          <a:prstGeom prst="rect">
            <a:avLst/>
          </a:prstGeom>
          <a:noFill/>
          <a:scene3d>
            <a:camera prst="perspectiveRelaxedModerately" zoom="92000"/>
            <a:lightRig rig="balanced" dir="t">
              <a:rot lat="0" lon="0" rev="12700000"/>
            </a:lightRig>
          </a:scene3d>
        </p:spPr>
      </p:sp>
      <p:pic>
        <p:nvPicPr>
          <p:cNvPr id="99" name="Immagine 98">
            <a:extLst>
              <a:ext uri="{FF2B5EF4-FFF2-40B4-BE49-F238E27FC236}">
                <a16:creationId xmlns:a16="http://schemas.microsoft.com/office/drawing/2014/main" id="{5F40A5C5-C43F-4C75-9258-67CC3E8A1E26}"/>
              </a:ext>
            </a:extLst>
          </p:cNvPr>
          <p:cNvPicPr>
            <a:picLocks noChangeAspect="1"/>
          </p:cNvPicPr>
          <p:nvPr/>
        </p:nvPicPr>
        <p:blipFill rotWithShape="1">
          <a:blip r:embed="rId3">
            <a:extLst>
              <a:ext uri="{28A0092B-C50C-407E-A947-70E740481C1C}">
                <a14:useLocalDpi xmlns:a14="http://schemas.microsoft.com/office/drawing/2010/main" val="0"/>
              </a:ext>
            </a:extLst>
          </a:blip>
          <a:srcRect b="53948"/>
          <a:stretch/>
        </p:blipFill>
        <p:spPr>
          <a:xfrm>
            <a:off x="2358619" y="1032030"/>
            <a:ext cx="6660000" cy="5652129"/>
          </a:xfrm>
          <a:prstGeom prst="rect">
            <a:avLst/>
          </a:prstGeom>
        </p:spPr>
      </p:pic>
      <p:sp>
        <p:nvSpPr>
          <p:cNvPr id="100" name="Rettangolo 99">
            <a:extLst>
              <a:ext uri="{FF2B5EF4-FFF2-40B4-BE49-F238E27FC236}">
                <a16:creationId xmlns:a16="http://schemas.microsoft.com/office/drawing/2014/main" id="{762D03E5-BF7E-491A-94A9-338805C699D5}"/>
              </a:ext>
            </a:extLst>
          </p:cNvPr>
          <p:cNvSpPr/>
          <p:nvPr/>
        </p:nvSpPr>
        <p:spPr>
          <a:xfrm>
            <a:off x="9261195" y="1195778"/>
            <a:ext cx="2764288" cy="477053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rPr>
              <a:t>Nummer</a:t>
            </a:r>
            <a:r>
              <a:rPr kumimoji="0" lang="en-GB" sz="1600" b="1" i="0" u="none" strike="noStrike" kern="0" cap="none" spc="0" normalizeH="0" baseline="0" noProof="0" dirty="0">
                <a:ln>
                  <a:noFill/>
                </a:ln>
                <a:effectLst/>
                <a:uLnTx/>
                <a:uFillTx/>
              </a:rPr>
              <a:t> von Versalis’ SD</a:t>
            </a:r>
          </a:p>
          <a:p>
            <a:pPr marL="0" marR="0" lvl="0" indent="0" algn="r" defTabSz="914400" eaLnBrk="1" fontAlgn="auto" latinLnBrk="0" hangingPunct="1">
              <a:lnSpc>
                <a:spcPct val="100000"/>
              </a:lnSpc>
              <a:spcBef>
                <a:spcPts val="0"/>
              </a:spcBef>
              <a:spcAft>
                <a:spcPts val="0"/>
              </a:spcAft>
              <a:buClrTx/>
              <a:buSzTx/>
              <a:buFontTx/>
              <a:buNone/>
              <a:tabLst/>
              <a:defRPr/>
            </a:pPr>
            <a:endParaRPr lang="en-GB" sz="1600" b="1" kern="0" dirty="0"/>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rPr>
              <a:t>Abgangsdatum</a:t>
            </a:r>
            <a:endParaRPr kumimoji="0" lang="en-GB" sz="1600" b="1" i="0" u="none" strike="noStrike" kern="0" cap="none" spc="0" normalizeH="0" baseline="0" noProof="0" dirty="0">
              <a:ln>
                <a:noFill/>
              </a:ln>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lang="en-GB" sz="1600" b="1" kern="0" dirty="0"/>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lang="en-GB" sz="1600" b="1" kern="0" dirty="0"/>
          </a:p>
          <a:p>
            <a:pPr marL="0" marR="0" lvl="0" indent="0" algn="r" defTabSz="914400" eaLnBrk="1" fontAlgn="auto" latinLnBrk="0" hangingPunct="1">
              <a:lnSpc>
                <a:spcPct val="100000"/>
              </a:lnSpc>
              <a:spcBef>
                <a:spcPts val="0"/>
              </a:spcBef>
              <a:spcAft>
                <a:spcPts val="0"/>
              </a:spcAft>
              <a:buClrTx/>
              <a:buSzTx/>
              <a:buFontTx/>
              <a:buNone/>
              <a:tabLst/>
              <a:defRPr/>
            </a:pPr>
            <a:r>
              <a:rPr lang="en-GB" sz="1600" b="1" kern="0" dirty="0"/>
              <a:t>Material</a:t>
            </a:r>
            <a:r>
              <a:rPr kumimoji="0" lang="en-GB" sz="1600" b="1" i="0" u="none" strike="noStrike" kern="0" cap="none" spc="0" normalizeH="0" baseline="0" noProof="0" dirty="0" err="1">
                <a:ln>
                  <a:noFill/>
                </a:ln>
                <a:effectLst/>
                <a:uLnTx/>
                <a:uFillTx/>
              </a:rPr>
              <a:t>typ</a:t>
            </a:r>
            <a:r>
              <a:rPr kumimoji="0" lang="en-GB" sz="1600" b="1" i="0" u="none" strike="noStrike" kern="0" cap="none" spc="0" normalizeH="0" baseline="0" noProof="0" dirty="0">
                <a:ln>
                  <a:noFill/>
                </a:ln>
                <a:effectLst/>
                <a:uLnTx/>
                <a:uFillTx/>
              </a:rPr>
              <a:t> </a:t>
            </a:r>
            <a:r>
              <a:rPr kumimoji="0" lang="en-GB" sz="1600" i="0" u="none" strike="noStrike" kern="0" cap="none" spc="0" normalizeH="0" baseline="0" noProof="0" dirty="0">
                <a:ln>
                  <a:noFill/>
                </a:ln>
                <a:effectLst/>
                <a:uLnTx/>
                <a:uFillTx/>
              </a:rPr>
              <a:t>(</a:t>
            </a:r>
            <a:r>
              <a:rPr kumimoji="0" lang="en-GB" sz="1600" i="0" u="none" strike="noStrike" kern="0" cap="none" spc="0" normalizeH="0" baseline="0" noProof="0" dirty="0" err="1">
                <a:ln>
                  <a:noFill/>
                </a:ln>
                <a:effectLst/>
                <a:uLnTx/>
                <a:uFillTx/>
              </a:rPr>
              <a:t>Gemäß</a:t>
            </a:r>
            <a:r>
              <a:rPr kumimoji="0" lang="en-GB" sz="1600" i="0" u="none" strike="noStrike" kern="0" cap="none" spc="0" normalizeH="0" baseline="0" noProof="0" dirty="0">
                <a:ln>
                  <a:noFill/>
                </a:ln>
                <a:effectLst/>
                <a:uLnTx/>
                <a:uFillTx/>
              </a:rPr>
              <a:t> der ISCC-</a:t>
            </a:r>
          </a:p>
          <a:p>
            <a:pPr marL="0" marR="0" lvl="0" indent="0" algn="r" defTabSz="914400" eaLnBrk="1" fontAlgn="auto" latinLnBrk="0" hangingPunct="1">
              <a:lnSpc>
                <a:spcPct val="100000"/>
              </a:lnSpc>
              <a:spcBef>
                <a:spcPts val="0"/>
              </a:spcBef>
              <a:spcAft>
                <a:spcPts val="0"/>
              </a:spcAft>
              <a:buClrTx/>
              <a:buSzTx/>
              <a:buFontTx/>
              <a:buNone/>
              <a:tabLst/>
              <a:defRPr/>
            </a:pPr>
            <a:r>
              <a:rPr lang="en-GB" sz="1600" kern="0" dirty="0" err="1"/>
              <a:t>Liste</a:t>
            </a:r>
            <a:r>
              <a:rPr lang="en-GB" sz="1600" kern="0" dirty="0"/>
              <a:t> von </a:t>
            </a:r>
            <a:r>
              <a:rPr lang="en-GB" sz="1600" kern="0" dirty="0" err="1"/>
              <a:t>Produkten</a:t>
            </a:r>
            <a:r>
              <a:rPr lang="en-GB" sz="1600" kern="0" dirty="0"/>
              <a:t>)</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lang="en-GB" sz="1600" kern="0" dirty="0"/>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err="1">
                <a:ln>
                  <a:noFill/>
                </a:ln>
                <a:effectLst/>
                <a:uLnTx/>
                <a:uFillTx/>
              </a:rPr>
              <a:t>Gesamtmenge</a:t>
            </a:r>
            <a:r>
              <a:rPr kumimoji="0" lang="en-GB" sz="1600" i="0" u="none" strike="noStrike" kern="0" cap="none" spc="0" normalizeH="0" baseline="0" noProof="0" dirty="0">
                <a:ln>
                  <a:noFill/>
                </a:ln>
                <a:effectLst/>
                <a:uLnTx/>
                <a:uFillTx/>
              </a:rPr>
              <a:t> der von Versalis</a:t>
            </a:r>
          </a:p>
          <a:p>
            <a:pPr marL="0" marR="0" lvl="0" indent="0" algn="r" defTabSz="914400" eaLnBrk="1" fontAlgn="auto" latinLnBrk="0" hangingPunct="1">
              <a:lnSpc>
                <a:spcPct val="100000"/>
              </a:lnSpc>
              <a:spcBef>
                <a:spcPts val="0"/>
              </a:spcBef>
              <a:spcAft>
                <a:spcPts val="0"/>
              </a:spcAft>
              <a:buClrTx/>
              <a:buSzTx/>
              <a:buFontTx/>
              <a:buNone/>
              <a:tabLst/>
              <a:defRPr/>
            </a:pPr>
            <a:r>
              <a:rPr lang="en-GB" sz="1600" kern="0" dirty="0" err="1"/>
              <a:t>gelieferten</a:t>
            </a:r>
            <a:r>
              <a:rPr lang="en-GB" sz="1600" kern="0" dirty="0"/>
              <a:t> </a:t>
            </a:r>
            <a:r>
              <a:rPr lang="en-GB" sz="1600" kern="0" dirty="0" err="1"/>
              <a:t>Produke</a:t>
            </a:r>
            <a:endParaRPr lang="en-GB" sz="1600" kern="0" dirty="0"/>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lang="en-GB" sz="1600" kern="0" dirty="0" err="1"/>
              <a:t>Menge</a:t>
            </a:r>
            <a:r>
              <a:rPr lang="en-GB" sz="1600" kern="0" dirty="0"/>
              <a:t> des Bio/ bio-Circular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effectLst/>
                <a:uLnTx/>
                <a:uFillTx/>
              </a:rPr>
              <a:t>Materials</a:t>
            </a:r>
          </a:p>
          <a:p>
            <a:pPr marL="0" marR="0" lvl="0" indent="0" algn="r" defTabSz="914400" eaLnBrk="1" fontAlgn="auto" latinLnBrk="0" hangingPunct="1">
              <a:lnSpc>
                <a:spcPct val="100000"/>
              </a:lnSpc>
              <a:spcBef>
                <a:spcPts val="0"/>
              </a:spcBef>
              <a:spcAft>
                <a:spcPts val="0"/>
              </a:spcAft>
              <a:buClrTx/>
              <a:buSzTx/>
              <a:buFontTx/>
              <a:buNone/>
              <a:tabLst/>
              <a:defRPr/>
            </a:pPr>
            <a:endParaRPr lang="en-GB" sz="1600" kern="0" dirty="0"/>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err="1">
                <a:ln>
                  <a:noFill/>
                </a:ln>
                <a:effectLst/>
                <a:uLnTx/>
                <a:uFillTx/>
              </a:rPr>
              <a:t>Gesamtmenge</a:t>
            </a:r>
            <a:r>
              <a:rPr kumimoji="0" lang="en-GB" sz="1600" i="0" u="none" strike="noStrike" kern="0" cap="none" spc="0" normalizeH="0" noProof="0" dirty="0">
                <a:ln>
                  <a:noFill/>
                </a:ln>
                <a:effectLst/>
                <a:uLnTx/>
                <a:uFillTx/>
              </a:rPr>
              <a:t> des </a:t>
            </a:r>
            <a:r>
              <a:rPr kumimoji="0" lang="en-GB" sz="1600" i="0" u="none" strike="noStrike" kern="0" cap="none" spc="0" normalizeH="0" noProof="0" dirty="0" err="1">
                <a:ln>
                  <a:noFill/>
                </a:ln>
                <a:effectLst/>
                <a:uLnTx/>
                <a:uFillTx/>
              </a:rPr>
              <a:t>Nachhaltiger</a:t>
            </a:r>
            <a:r>
              <a:rPr kumimoji="0" lang="en-GB" sz="1600" i="0" u="none" strike="noStrike" kern="0" cap="none" spc="0" normalizeH="0" noProof="0" dirty="0">
                <a:ln>
                  <a:noFill/>
                </a:ln>
                <a:effectLst/>
                <a:uLnTx/>
                <a:uFillTx/>
              </a:rPr>
              <a:t> </a:t>
            </a:r>
            <a:r>
              <a:rPr kumimoji="0" lang="en-GB" sz="1600" i="0" u="none" strike="noStrike" kern="0" cap="none" spc="0" normalizeH="0" noProof="0" dirty="0" err="1">
                <a:ln>
                  <a:noFill/>
                </a:ln>
                <a:effectLst/>
                <a:uLnTx/>
                <a:uFillTx/>
              </a:rPr>
              <a:t>Produkte</a:t>
            </a:r>
            <a:endParaRPr kumimoji="0" lang="en-GB" sz="1600" i="0" u="none" strike="noStrike" kern="0" cap="none" spc="0" normalizeH="0" baseline="0" noProof="0" dirty="0">
              <a:ln>
                <a:noFill/>
              </a:ln>
              <a:effectLst/>
              <a:uLnTx/>
              <a:uFillTx/>
            </a:endParaRPr>
          </a:p>
        </p:txBody>
      </p:sp>
      <p:cxnSp>
        <p:nvCxnSpPr>
          <p:cNvPr id="102" name="Connettore 2 101">
            <a:extLst>
              <a:ext uri="{FF2B5EF4-FFF2-40B4-BE49-F238E27FC236}">
                <a16:creationId xmlns:a16="http://schemas.microsoft.com/office/drawing/2014/main" id="{56D98118-CF8D-45B3-A600-0E71CDA79433}"/>
              </a:ext>
            </a:extLst>
          </p:cNvPr>
          <p:cNvCxnSpPr>
            <a:cxnSpLocks/>
          </p:cNvCxnSpPr>
          <p:nvPr/>
        </p:nvCxnSpPr>
        <p:spPr>
          <a:xfrm flipV="1">
            <a:off x="7203362" y="1402107"/>
            <a:ext cx="2501077" cy="724425"/>
          </a:xfrm>
          <a:prstGeom prst="straightConnector1">
            <a:avLst/>
          </a:prstGeom>
          <a:noFill/>
          <a:ln w="9525" cap="flat" cmpd="sng" algn="ctr">
            <a:solidFill>
              <a:srgbClr val="FFD500">
                <a:shade val="95000"/>
                <a:satMod val="105000"/>
              </a:srgbClr>
            </a:solidFill>
            <a:prstDash val="solid"/>
            <a:tailEnd type="triangle"/>
          </a:ln>
          <a:effectLst/>
        </p:spPr>
      </p:cxnSp>
      <p:sp>
        <p:nvSpPr>
          <p:cNvPr id="103" name="Rettangolo 102">
            <a:extLst>
              <a:ext uri="{FF2B5EF4-FFF2-40B4-BE49-F238E27FC236}">
                <a16:creationId xmlns:a16="http://schemas.microsoft.com/office/drawing/2014/main" id="{B06E406C-DA6E-4F29-AD42-8C5F1CAD7424}"/>
              </a:ext>
            </a:extLst>
          </p:cNvPr>
          <p:cNvSpPr/>
          <p:nvPr/>
        </p:nvSpPr>
        <p:spPr>
          <a:xfrm>
            <a:off x="61416" y="2648179"/>
            <a:ext cx="2545489" cy="378565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a:ln>
                  <a:noFill/>
                </a:ln>
                <a:effectLst/>
                <a:uLnTx/>
                <a:uFillTx/>
              </a:rPr>
              <a:t>Zertifkatsnummer</a:t>
            </a:r>
            <a:r>
              <a:rPr kumimoji="0" lang="en-GB" sz="1600" b="0" i="0" u="none" strike="noStrike" kern="0" cap="none" spc="0" normalizeH="0" baseline="0" noProof="0" dirty="0">
                <a:ln>
                  <a:noFill/>
                </a:ln>
                <a:effectLst/>
                <a:uLnTx/>
                <a:uFillTx/>
              </a:rPr>
              <a:t> </a:t>
            </a:r>
            <a:r>
              <a:rPr kumimoji="0" lang="en-GB" sz="1600" b="1" i="0" u="none" strike="noStrike" kern="0" cap="none" spc="0" normalizeH="0" baseline="0" noProof="0" dirty="0">
                <a:ln>
                  <a:noFill/>
                </a:ln>
                <a:effectLst/>
                <a:uLnTx/>
                <a:uFillTx/>
              </a:rPr>
              <a:t>der </a:t>
            </a:r>
            <a:r>
              <a:rPr kumimoji="0" lang="en-GB" sz="1600" b="1" i="0" u="none" strike="noStrike" kern="0" cap="none" spc="0" normalizeH="0" baseline="0" noProof="0" dirty="0" err="1">
                <a:ln>
                  <a:noFill/>
                </a:ln>
                <a:effectLst/>
                <a:uLnTx/>
                <a:uFillTx/>
              </a:rPr>
              <a:t>ausgebenden</a:t>
            </a:r>
            <a:r>
              <a:rPr kumimoji="0" lang="en-GB" sz="1600" b="1" i="0" u="none" strike="noStrike" kern="0" cap="none" spc="0" normalizeH="0" baseline="0" noProof="0" dirty="0">
                <a:ln>
                  <a:noFill/>
                </a:ln>
                <a:effectLst/>
                <a:uLnTx/>
                <a:uFillTx/>
              </a:rPr>
              <a:t> </a:t>
            </a:r>
            <a:r>
              <a:rPr kumimoji="0" lang="en-GB" sz="1600" b="1" i="0" u="none" strike="noStrike" kern="0" cap="none" spc="0" normalizeH="0" baseline="0" noProof="0" dirty="0" err="1">
                <a:ln>
                  <a:noFill/>
                </a:ln>
                <a:effectLst/>
                <a:uLnTx/>
                <a:uFillTx/>
              </a:rPr>
              <a:t>Partei</a:t>
            </a:r>
            <a:endParaRPr kumimoji="0" lang="en-GB" sz="1600" b="1"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600" b="1" kern="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600" b="1" kern="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err="1">
                <a:ln>
                  <a:noFill/>
                </a:ln>
                <a:effectLst/>
                <a:uLnTx/>
                <a:uFillTx/>
              </a:rPr>
              <a:t>Produktname</a:t>
            </a:r>
            <a:r>
              <a:rPr kumimoji="0" lang="en-GB" sz="1600" i="0" u="none" strike="noStrike" kern="0" cap="none" spc="0" normalizeH="0" baseline="0" noProof="0" dirty="0">
                <a:ln>
                  <a:noFill/>
                </a:ln>
                <a:effectLst/>
                <a:uLnTx/>
                <a:uFillTx/>
              </a:rPr>
              <a:t>, </a:t>
            </a:r>
            <a:r>
              <a:rPr kumimoji="0" lang="en-GB" sz="1600" i="0" u="none" strike="noStrike" kern="0" cap="none" spc="0" normalizeH="0" baseline="0" noProof="0" dirty="0" err="1">
                <a:ln>
                  <a:noFill/>
                </a:ln>
                <a:effectLst/>
                <a:uLnTx/>
                <a:uFillTx/>
              </a:rPr>
              <a:t>Chargennummer</a:t>
            </a:r>
            <a:r>
              <a:rPr kumimoji="0" lang="en-GB" sz="1600" i="0" u="none" strike="noStrike" kern="0" cap="none" spc="0" normalizeH="0" baseline="0" noProof="0" dirty="0">
                <a:ln>
                  <a:noFill/>
                </a:ln>
                <a:effectLst/>
                <a:uLnTx/>
                <a:uFillTx/>
              </a:rPr>
              <a:t> und </a:t>
            </a:r>
            <a:r>
              <a:rPr kumimoji="0" lang="en-GB" sz="1600" i="0" u="none" strike="noStrike" kern="0" cap="none" spc="0" normalizeH="0" baseline="0" noProof="0" dirty="0" err="1">
                <a:ln>
                  <a:noFill/>
                </a:ln>
                <a:effectLst/>
                <a:uLnTx/>
                <a:uFillTx/>
              </a:rPr>
              <a:t>zusätzliche</a:t>
            </a:r>
            <a:r>
              <a:rPr kumimoji="0" lang="en-GB" sz="1600" i="0" u="none" strike="noStrike" kern="0" cap="none" spc="0" normalizeH="0" baseline="0" noProof="0" dirty="0">
                <a:ln>
                  <a:noFill/>
                </a:ln>
                <a:effectLst/>
                <a:uLnTx/>
                <a:uFillTx/>
              </a:rPr>
              <a:t> </a:t>
            </a:r>
            <a:r>
              <a:rPr kumimoji="0" lang="en-GB" sz="1600" i="0" u="none" strike="noStrike" kern="0" cap="none" spc="0" normalizeH="0" baseline="0" noProof="0" dirty="0" err="1">
                <a:ln>
                  <a:noFill/>
                </a:ln>
                <a:effectLst/>
                <a:uLnTx/>
                <a:uFillTx/>
              </a:rPr>
              <a:t>Informationen</a:t>
            </a:r>
            <a:endParaRPr kumimoji="0" lang="en-GB" sz="160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600" kern="0" dirty="0"/>
          </a:p>
          <a:p>
            <a:pPr marL="0" marR="0" lvl="0" indent="0" defTabSz="914400" eaLnBrk="1" fontAlgn="auto" latinLnBrk="0" hangingPunct="1">
              <a:lnSpc>
                <a:spcPct val="100000"/>
              </a:lnSpc>
              <a:spcBef>
                <a:spcPts val="0"/>
              </a:spcBef>
              <a:spcAft>
                <a:spcPts val="0"/>
              </a:spcAft>
              <a:buClrTx/>
              <a:buSzTx/>
              <a:buFontTx/>
              <a:buNone/>
              <a:tabLst/>
              <a:defRPr/>
            </a:pPr>
            <a:endParaRPr lang="en-GB" sz="1600" kern="0" dirty="0"/>
          </a:p>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err="1"/>
              <a:t>Rohstoffkategorie</a:t>
            </a:r>
            <a:endParaRPr lang="en-GB" sz="1600" kern="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err="1"/>
              <a:t>Rohstoffe</a:t>
            </a:r>
            <a:r>
              <a:rPr lang="en-GB" sz="1600" kern="0" dirty="0"/>
              <a:t> und </a:t>
            </a:r>
          </a:p>
          <a:p>
            <a:pPr marL="0" marR="0" lvl="0" indent="0" defTabSz="914400" eaLnBrk="1" fontAlgn="auto" latinLnBrk="0" hangingPunct="1">
              <a:lnSpc>
                <a:spcPct val="100000"/>
              </a:lnSpc>
              <a:spcBef>
                <a:spcPts val="0"/>
              </a:spcBef>
              <a:spcAft>
                <a:spcPts val="0"/>
              </a:spcAft>
              <a:buClrTx/>
              <a:buSzTx/>
              <a:buFontTx/>
              <a:buNone/>
              <a:tabLst/>
              <a:defRPr/>
            </a:pPr>
            <a:r>
              <a:rPr lang="en-GB" sz="1600" kern="0" dirty="0" err="1"/>
              <a:t>Herkunftsland</a:t>
            </a:r>
            <a:endParaRPr lang="en-GB" sz="1600" kern="0" dirty="0"/>
          </a:p>
        </p:txBody>
      </p:sp>
      <p:cxnSp>
        <p:nvCxnSpPr>
          <p:cNvPr id="104" name="Connettore 2 103">
            <a:extLst>
              <a:ext uri="{FF2B5EF4-FFF2-40B4-BE49-F238E27FC236}">
                <a16:creationId xmlns:a16="http://schemas.microsoft.com/office/drawing/2014/main" id="{4E4E00AE-7320-41F7-9457-74F9046F7E94}"/>
              </a:ext>
            </a:extLst>
          </p:cNvPr>
          <p:cNvCxnSpPr>
            <a:cxnSpLocks/>
          </p:cNvCxnSpPr>
          <p:nvPr/>
        </p:nvCxnSpPr>
        <p:spPr>
          <a:xfrm flipV="1">
            <a:off x="7203362" y="1987017"/>
            <a:ext cx="2630019" cy="373742"/>
          </a:xfrm>
          <a:prstGeom prst="straightConnector1">
            <a:avLst/>
          </a:prstGeom>
          <a:noFill/>
          <a:ln w="9525" cap="flat" cmpd="sng" algn="ctr">
            <a:solidFill>
              <a:srgbClr val="FFD500">
                <a:shade val="95000"/>
                <a:satMod val="105000"/>
              </a:srgbClr>
            </a:solidFill>
            <a:prstDash val="solid"/>
            <a:tailEnd type="triangle"/>
          </a:ln>
          <a:effectLst/>
        </p:spPr>
      </p:cxnSp>
      <p:cxnSp>
        <p:nvCxnSpPr>
          <p:cNvPr id="105" name="Connettore 2 104">
            <a:extLst>
              <a:ext uri="{FF2B5EF4-FFF2-40B4-BE49-F238E27FC236}">
                <a16:creationId xmlns:a16="http://schemas.microsoft.com/office/drawing/2014/main" id="{A20299B1-739A-4CC1-A8F3-39DAA5759C12}"/>
              </a:ext>
            </a:extLst>
          </p:cNvPr>
          <p:cNvCxnSpPr>
            <a:cxnSpLocks/>
          </p:cNvCxnSpPr>
          <p:nvPr/>
        </p:nvCxnSpPr>
        <p:spPr>
          <a:xfrm flipH="1" flipV="1">
            <a:off x="1895753" y="3026489"/>
            <a:ext cx="897426" cy="629393"/>
          </a:xfrm>
          <a:prstGeom prst="straightConnector1">
            <a:avLst/>
          </a:prstGeom>
          <a:noFill/>
          <a:ln w="9525" cap="flat" cmpd="sng" algn="ctr">
            <a:solidFill>
              <a:srgbClr val="FFD500">
                <a:shade val="95000"/>
                <a:satMod val="105000"/>
              </a:srgbClr>
            </a:solidFill>
            <a:prstDash val="solid"/>
            <a:tailEnd type="triangle"/>
          </a:ln>
          <a:effectLst/>
        </p:spPr>
      </p:cxnSp>
      <p:cxnSp>
        <p:nvCxnSpPr>
          <p:cNvPr id="106" name="Connettore 2 105">
            <a:extLst>
              <a:ext uri="{FF2B5EF4-FFF2-40B4-BE49-F238E27FC236}">
                <a16:creationId xmlns:a16="http://schemas.microsoft.com/office/drawing/2014/main" id="{8845E626-FEFD-4162-B149-B5BC430BA026}"/>
              </a:ext>
            </a:extLst>
          </p:cNvPr>
          <p:cNvCxnSpPr>
            <a:cxnSpLocks/>
          </p:cNvCxnSpPr>
          <p:nvPr/>
        </p:nvCxnSpPr>
        <p:spPr>
          <a:xfrm flipV="1">
            <a:off x="5436591" y="3189851"/>
            <a:ext cx="4086041" cy="1680920"/>
          </a:xfrm>
          <a:prstGeom prst="straightConnector1">
            <a:avLst/>
          </a:prstGeom>
          <a:noFill/>
          <a:ln w="9525" cap="flat" cmpd="sng" algn="ctr">
            <a:solidFill>
              <a:srgbClr val="FFC000"/>
            </a:solidFill>
            <a:prstDash val="solid"/>
            <a:tailEnd type="triangle"/>
          </a:ln>
          <a:effectLst/>
        </p:spPr>
      </p:cxnSp>
      <p:cxnSp>
        <p:nvCxnSpPr>
          <p:cNvPr id="109" name="Connettore 2 108">
            <a:extLst>
              <a:ext uri="{FF2B5EF4-FFF2-40B4-BE49-F238E27FC236}">
                <a16:creationId xmlns:a16="http://schemas.microsoft.com/office/drawing/2014/main" id="{D29DAC95-F592-4CD1-8E64-C38060E7C84E}"/>
              </a:ext>
            </a:extLst>
          </p:cNvPr>
          <p:cNvCxnSpPr>
            <a:cxnSpLocks/>
          </p:cNvCxnSpPr>
          <p:nvPr/>
        </p:nvCxnSpPr>
        <p:spPr>
          <a:xfrm flipH="1" flipV="1">
            <a:off x="2068546" y="4529029"/>
            <a:ext cx="2476848" cy="515843"/>
          </a:xfrm>
          <a:prstGeom prst="straightConnector1">
            <a:avLst/>
          </a:prstGeom>
          <a:noFill/>
          <a:ln w="9525" cap="flat" cmpd="sng" algn="ctr">
            <a:solidFill>
              <a:srgbClr val="FFC000"/>
            </a:solidFill>
            <a:prstDash val="solid"/>
            <a:tailEnd type="triangle"/>
          </a:ln>
          <a:effectLst/>
        </p:spPr>
      </p:cxnSp>
      <p:cxnSp>
        <p:nvCxnSpPr>
          <p:cNvPr id="110" name="Connettore 2 109">
            <a:extLst>
              <a:ext uri="{FF2B5EF4-FFF2-40B4-BE49-F238E27FC236}">
                <a16:creationId xmlns:a16="http://schemas.microsoft.com/office/drawing/2014/main" id="{5255CBF6-B788-4567-9AC5-4E3BB1F49FC7}"/>
              </a:ext>
            </a:extLst>
          </p:cNvPr>
          <p:cNvCxnSpPr>
            <a:cxnSpLocks/>
          </p:cNvCxnSpPr>
          <p:nvPr/>
        </p:nvCxnSpPr>
        <p:spPr>
          <a:xfrm flipV="1">
            <a:off x="5034753" y="5547581"/>
            <a:ext cx="4440632" cy="288145"/>
          </a:xfrm>
          <a:prstGeom prst="straightConnector1">
            <a:avLst/>
          </a:prstGeom>
          <a:noFill/>
          <a:ln w="9525" cap="flat" cmpd="sng" algn="ctr">
            <a:solidFill>
              <a:srgbClr val="FFC000"/>
            </a:solidFill>
            <a:prstDash val="solid"/>
            <a:tailEnd type="triangle"/>
          </a:ln>
          <a:effectLst/>
        </p:spPr>
      </p:cxnSp>
      <p:cxnSp>
        <p:nvCxnSpPr>
          <p:cNvPr id="113" name="Connettore 2 112">
            <a:extLst>
              <a:ext uri="{FF2B5EF4-FFF2-40B4-BE49-F238E27FC236}">
                <a16:creationId xmlns:a16="http://schemas.microsoft.com/office/drawing/2014/main" id="{F3B188B0-44B8-4AE4-9804-9F8070412983}"/>
              </a:ext>
            </a:extLst>
          </p:cNvPr>
          <p:cNvCxnSpPr>
            <a:cxnSpLocks/>
          </p:cNvCxnSpPr>
          <p:nvPr/>
        </p:nvCxnSpPr>
        <p:spPr>
          <a:xfrm flipH="1" flipV="1">
            <a:off x="1760659" y="5465699"/>
            <a:ext cx="2671597" cy="24997"/>
          </a:xfrm>
          <a:prstGeom prst="straightConnector1">
            <a:avLst/>
          </a:prstGeom>
          <a:noFill/>
          <a:ln w="9525" cap="flat" cmpd="sng" algn="ctr">
            <a:solidFill>
              <a:srgbClr val="FFD500">
                <a:shade val="95000"/>
                <a:satMod val="105000"/>
              </a:srgbClr>
            </a:solidFill>
            <a:prstDash val="solid"/>
            <a:tailEnd type="triangle"/>
          </a:ln>
          <a:effectLst/>
        </p:spPr>
      </p:cxnSp>
      <p:cxnSp>
        <p:nvCxnSpPr>
          <p:cNvPr id="115" name="Connettore 2 114">
            <a:extLst>
              <a:ext uri="{FF2B5EF4-FFF2-40B4-BE49-F238E27FC236}">
                <a16:creationId xmlns:a16="http://schemas.microsoft.com/office/drawing/2014/main" id="{92BCB776-3A93-4C28-AACE-2FAE617703D5}"/>
              </a:ext>
            </a:extLst>
          </p:cNvPr>
          <p:cNvCxnSpPr>
            <a:cxnSpLocks/>
          </p:cNvCxnSpPr>
          <p:nvPr/>
        </p:nvCxnSpPr>
        <p:spPr>
          <a:xfrm flipH="1" flipV="1">
            <a:off x="1513518" y="5990283"/>
            <a:ext cx="3031876" cy="255248"/>
          </a:xfrm>
          <a:prstGeom prst="straightConnector1">
            <a:avLst/>
          </a:prstGeom>
          <a:noFill/>
          <a:ln w="9525" cap="flat" cmpd="sng" algn="ctr">
            <a:solidFill>
              <a:srgbClr val="FFD500">
                <a:shade val="95000"/>
                <a:satMod val="105000"/>
              </a:srgbClr>
            </a:solidFill>
            <a:prstDash val="solid"/>
            <a:tailEnd type="triangle"/>
          </a:ln>
          <a:effectLst/>
        </p:spPr>
      </p:cxnSp>
      <p:cxnSp>
        <p:nvCxnSpPr>
          <p:cNvPr id="116" name="Connettore 2 115">
            <a:extLst>
              <a:ext uri="{FF2B5EF4-FFF2-40B4-BE49-F238E27FC236}">
                <a16:creationId xmlns:a16="http://schemas.microsoft.com/office/drawing/2014/main" id="{1239E39F-559D-4151-8416-3330A11846AC}"/>
              </a:ext>
            </a:extLst>
          </p:cNvPr>
          <p:cNvCxnSpPr>
            <a:cxnSpLocks/>
          </p:cNvCxnSpPr>
          <p:nvPr/>
        </p:nvCxnSpPr>
        <p:spPr>
          <a:xfrm flipH="1" flipV="1">
            <a:off x="1501320" y="6205996"/>
            <a:ext cx="3115754" cy="356481"/>
          </a:xfrm>
          <a:prstGeom prst="straightConnector1">
            <a:avLst/>
          </a:prstGeom>
          <a:noFill/>
          <a:ln w="9525" cap="flat" cmpd="sng" algn="ctr">
            <a:solidFill>
              <a:srgbClr val="FFD500">
                <a:shade val="95000"/>
                <a:satMod val="105000"/>
              </a:srgbClr>
            </a:solidFill>
            <a:prstDash val="solid"/>
            <a:tailEnd type="triangle"/>
          </a:ln>
          <a:effectLst/>
        </p:spPr>
      </p:cxnSp>
      <p:sp>
        <p:nvSpPr>
          <p:cNvPr id="117" name="CasellaDiTesto 116">
            <a:extLst>
              <a:ext uri="{FF2B5EF4-FFF2-40B4-BE49-F238E27FC236}">
                <a16:creationId xmlns:a16="http://schemas.microsoft.com/office/drawing/2014/main" id="{ACF309BC-EE3A-4350-B57F-8AB0693379B0}"/>
              </a:ext>
            </a:extLst>
          </p:cNvPr>
          <p:cNvSpPr txBox="1"/>
          <p:nvPr/>
        </p:nvSpPr>
        <p:spPr>
          <a:xfrm rot="18987501">
            <a:off x="3687590" y="3306107"/>
            <a:ext cx="396669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3600" b="0" i="0" u="none" strike="noStrike" kern="0" cap="none" spc="0" normalizeH="0" baseline="0" noProof="0" dirty="0">
                <a:ln>
                  <a:noFill/>
                </a:ln>
                <a:solidFill>
                  <a:srgbClr val="FF0000"/>
                </a:solidFill>
                <a:effectLst/>
                <a:uLnTx/>
                <a:uFillTx/>
              </a:rPr>
              <a:t>FAC SIMILE </a:t>
            </a:r>
            <a:endParaRPr kumimoji="0" lang="en-GB" sz="3600" b="0" i="0" u="none" strike="noStrike" kern="0" cap="none" spc="0" normalizeH="0" baseline="0" noProof="0" dirty="0">
              <a:ln>
                <a:noFill/>
              </a:ln>
              <a:solidFill>
                <a:srgbClr val="FF0000"/>
              </a:solidFill>
              <a:effectLst/>
              <a:uLnTx/>
              <a:uFillTx/>
            </a:endParaRPr>
          </a:p>
        </p:txBody>
      </p:sp>
      <p:cxnSp>
        <p:nvCxnSpPr>
          <p:cNvPr id="118" name="Connettore 2 117">
            <a:extLst>
              <a:ext uri="{FF2B5EF4-FFF2-40B4-BE49-F238E27FC236}">
                <a16:creationId xmlns:a16="http://schemas.microsoft.com/office/drawing/2014/main" id="{08F7F378-C001-4749-870E-5AABEA7C2B0D}"/>
              </a:ext>
            </a:extLst>
          </p:cNvPr>
          <p:cNvCxnSpPr>
            <a:cxnSpLocks/>
          </p:cNvCxnSpPr>
          <p:nvPr/>
        </p:nvCxnSpPr>
        <p:spPr>
          <a:xfrm flipV="1">
            <a:off x="7559040" y="4789933"/>
            <a:ext cx="1893198" cy="862836"/>
          </a:xfrm>
          <a:prstGeom prst="straightConnector1">
            <a:avLst/>
          </a:prstGeom>
          <a:noFill/>
          <a:ln w="9525" cap="flat" cmpd="sng" algn="ctr">
            <a:solidFill>
              <a:srgbClr val="FFC000"/>
            </a:solidFill>
            <a:prstDash val="solid"/>
            <a:tailEnd type="triangle"/>
          </a:ln>
          <a:effectLst/>
        </p:spPr>
      </p:cxnSp>
      <p:cxnSp>
        <p:nvCxnSpPr>
          <p:cNvPr id="120" name="Connettore 2 119">
            <a:extLst>
              <a:ext uri="{FF2B5EF4-FFF2-40B4-BE49-F238E27FC236}">
                <a16:creationId xmlns:a16="http://schemas.microsoft.com/office/drawing/2014/main" id="{CE1D5A2E-2D6D-43FF-A73F-CE803FFDCEB3}"/>
              </a:ext>
            </a:extLst>
          </p:cNvPr>
          <p:cNvCxnSpPr>
            <a:cxnSpLocks/>
          </p:cNvCxnSpPr>
          <p:nvPr/>
        </p:nvCxnSpPr>
        <p:spPr>
          <a:xfrm flipH="1" flipV="1">
            <a:off x="1760659" y="5579727"/>
            <a:ext cx="2671596" cy="529299"/>
          </a:xfrm>
          <a:prstGeom prst="straightConnector1">
            <a:avLst/>
          </a:prstGeom>
          <a:noFill/>
          <a:ln w="9525" cap="flat" cmpd="sng" algn="ctr">
            <a:solidFill>
              <a:srgbClr val="FFD500">
                <a:shade val="95000"/>
                <a:satMod val="105000"/>
              </a:srgbClr>
            </a:solidFill>
            <a:prstDash val="solid"/>
            <a:tailEnd type="triangle"/>
          </a:ln>
          <a:effectLst/>
        </p:spPr>
      </p:cxnSp>
      <p:cxnSp>
        <p:nvCxnSpPr>
          <p:cNvPr id="122" name="Connettore 2 121">
            <a:extLst>
              <a:ext uri="{FF2B5EF4-FFF2-40B4-BE49-F238E27FC236}">
                <a16:creationId xmlns:a16="http://schemas.microsoft.com/office/drawing/2014/main" id="{0AC56F2A-2EF2-41D5-9CE5-B4513C6979BD}"/>
              </a:ext>
            </a:extLst>
          </p:cNvPr>
          <p:cNvCxnSpPr>
            <a:cxnSpLocks/>
          </p:cNvCxnSpPr>
          <p:nvPr/>
        </p:nvCxnSpPr>
        <p:spPr>
          <a:xfrm flipV="1">
            <a:off x="5010934" y="4030311"/>
            <a:ext cx="4250261" cy="1328237"/>
          </a:xfrm>
          <a:prstGeom prst="straightConnector1">
            <a:avLst/>
          </a:prstGeom>
          <a:noFill/>
          <a:ln w="9525" cap="flat" cmpd="sng" algn="ctr">
            <a:solidFill>
              <a:srgbClr val="FFC000"/>
            </a:solidFill>
            <a:prstDash val="solid"/>
            <a:tailEnd type="triangle"/>
          </a:ln>
          <a:effectLst/>
        </p:spPr>
      </p:cxnSp>
    </p:spTree>
    <p:extLst>
      <p:ext uri="{BB962C8B-B14F-4D97-AF65-F5344CB8AC3E}">
        <p14:creationId xmlns:p14="http://schemas.microsoft.com/office/powerpoint/2010/main" val="1222086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1EB7E8-EDED-A247-ACEC-4E001C942B3F}"/>
              </a:ext>
            </a:extLst>
          </p:cNvPr>
          <p:cNvSpPr>
            <a:spLocks noGrp="1"/>
          </p:cNvSpPr>
          <p:nvPr>
            <p:ph type="title"/>
          </p:nvPr>
        </p:nvSpPr>
        <p:spPr/>
        <p:txBody>
          <a:bodyPr/>
          <a:lstStyle/>
          <a:p>
            <a:r>
              <a:rPr lang="it-IT" cap="small" dirty="0"/>
              <a:t>Versalis </a:t>
            </a:r>
            <a:r>
              <a:rPr lang="it-IT" cap="small" dirty="0" err="1"/>
              <a:t>Nachhaltigkeitserklärung</a:t>
            </a:r>
            <a:endParaRPr lang="it-IT" cap="small" dirty="0"/>
          </a:p>
        </p:txBody>
      </p:sp>
      <p:sp>
        <p:nvSpPr>
          <p:cNvPr id="4" name="Segnaposto numero diapositiva 3">
            <a:extLst>
              <a:ext uri="{FF2B5EF4-FFF2-40B4-BE49-F238E27FC236}">
                <a16:creationId xmlns:a16="http://schemas.microsoft.com/office/drawing/2014/main" id="{A12F6ACA-6A47-6F4D-A6C4-8AB263EFE629}"/>
              </a:ext>
            </a:extLst>
          </p:cNvPr>
          <p:cNvSpPr>
            <a:spLocks noGrp="1"/>
          </p:cNvSpPr>
          <p:nvPr>
            <p:ph type="sldNum" sz="quarter" idx="18"/>
          </p:nvPr>
        </p:nvSpPr>
        <p:spPr/>
        <p:txBody>
          <a:bodyPr/>
          <a:lstStyle/>
          <a:p>
            <a:fld id="{28FF292E-9669-8740-83C5-13596A40C566}" type="slidenum">
              <a:rPr lang="it-IT" smtClean="0"/>
              <a:pPr/>
              <a:t>13</a:t>
            </a:fld>
            <a:endParaRPr lang="it-IT"/>
          </a:p>
        </p:txBody>
      </p:sp>
      <p:sp>
        <p:nvSpPr>
          <p:cNvPr id="50" name="Rettangolo 49">
            <a:extLst>
              <a:ext uri="{FF2B5EF4-FFF2-40B4-BE49-F238E27FC236}">
                <a16:creationId xmlns:a16="http://schemas.microsoft.com/office/drawing/2014/main" id="{3A69C6BF-1009-424D-BEE3-591CEEA21A53}"/>
              </a:ext>
            </a:extLst>
          </p:cNvPr>
          <p:cNvSpPr/>
          <p:nvPr/>
        </p:nvSpPr>
        <p:spPr>
          <a:xfrm>
            <a:off x="837745" y="3189851"/>
            <a:ext cx="11077589" cy="3865895"/>
          </a:xfrm>
          <a:prstGeom prst="rect">
            <a:avLst/>
          </a:prstGeom>
          <a:noFill/>
          <a:scene3d>
            <a:camera prst="perspectiveRelaxedModerately" zoom="92000"/>
            <a:lightRig rig="balanced" dir="t">
              <a:rot lat="0" lon="0" rev="12700000"/>
            </a:lightRig>
          </a:scene3d>
        </p:spPr>
      </p:sp>
      <p:pic>
        <p:nvPicPr>
          <p:cNvPr id="49" name="Immagine 48">
            <a:extLst>
              <a:ext uri="{FF2B5EF4-FFF2-40B4-BE49-F238E27FC236}">
                <a16:creationId xmlns:a16="http://schemas.microsoft.com/office/drawing/2014/main" id="{5ACB42CA-1152-498B-8E0F-8A5B184B7D60}"/>
              </a:ext>
            </a:extLst>
          </p:cNvPr>
          <p:cNvPicPr>
            <a:picLocks noChangeAspect="1"/>
          </p:cNvPicPr>
          <p:nvPr/>
        </p:nvPicPr>
        <p:blipFill rotWithShape="1">
          <a:blip r:embed="rId3">
            <a:extLst>
              <a:ext uri="{28A0092B-C50C-407E-A947-70E740481C1C}">
                <a14:useLocalDpi xmlns:a14="http://schemas.microsoft.com/office/drawing/2010/main" val="0"/>
              </a:ext>
            </a:extLst>
          </a:blip>
          <a:srcRect t="46014" b="1"/>
          <a:stretch/>
        </p:blipFill>
        <p:spPr>
          <a:xfrm>
            <a:off x="3123985" y="896556"/>
            <a:ext cx="5904000" cy="5920116"/>
          </a:xfrm>
          <a:prstGeom prst="rect">
            <a:avLst/>
          </a:prstGeom>
        </p:spPr>
      </p:pic>
      <p:sp>
        <p:nvSpPr>
          <p:cNvPr id="51" name="Rettangolo 50">
            <a:extLst>
              <a:ext uri="{FF2B5EF4-FFF2-40B4-BE49-F238E27FC236}">
                <a16:creationId xmlns:a16="http://schemas.microsoft.com/office/drawing/2014/main" id="{C014BB91-8BC2-4372-9988-EB6D24035990}"/>
              </a:ext>
            </a:extLst>
          </p:cNvPr>
          <p:cNvSpPr/>
          <p:nvPr/>
        </p:nvSpPr>
        <p:spPr>
          <a:xfrm>
            <a:off x="9082227" y="1075328"/>
            <a:ext cx="3109773" cy="3539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err="1">
                <a:ln>
                  <a:noFill/>
                </a:ln>
                <a:effectLst/>
                <a:uLnTx/>
                <a:uFillTx/>
              </a:rPr>
              <a:t>Nachhaltigkeit</a:t>
            </a:r>
            <a:endParaRPr kumimoji="0" lang="en-GB" sz="1600" b="1" i="0" u="none" strike="noStrike" kern="0" cap="none" spc="0" normalizeH="0" baseline="0" noProof="0" dirty="0">
              <a:ln>
                <a:noFill/>
              </a:ln>
              <a:effectLst/>
              <a:uLnTx/>
              <a:uFillTx/>
            </a:endParaRPr>
          </a:p>
          <a:p>
            <a:pPr marL="171450" lvl="0" indent="-171450">
              <a:buClr>
                <a:srgbClr val="0033CC"/>
              </a:buClr>
              <a:buFont typeface="Wingdings" panose="05000000000000000000" pitchFamily="2" charset="2"/>
              <a:buChar char="q"/>
              <a:defRPr/>
            </a:pPr>
            <a:r>
              <a:rPr lang="de-DE" sz="1600" kern="0" dirty="0"/>
              <a:t>Einhaltung der Nachhaltigkeitsanforderungen von ISCC</a:t>
            </a:r>
          </a:p>
          <a:p>
            <a:pPr marL="171450" lvl="0" indent="-171450">
              <a:buClr>
                <a:srgbClr val="0033CC"/>
              </a:buClr>
              <a:buFont typeface="Wingdings" panose="05000000000000000000" pitchFamily="2" charset="2"/>
              <a:buChar char="q"/>
              <a:defRPr/>
            </a:pPr>
            <a:r>
              <a:rPr kumimoji="0" lang="en-GB" sz="1600" b="0" i="0" u="none" strike="noStrike" kern="0" cap="none" spc="0" normalizeH="0" baseline="0" noProof="0" dirty="0" err="1">
                <a:ln>
                  <a:noFill/>
                </a:ln>
                <a:effectLst/>
                <a:uLnTx/>
                <a:uFillTx/>
              </a:rPr>
              <a:t>Erklärung</a:t>
            </a:r>
            <a:r>
              <a:rPr kumimoji="0" lang="en-GB" sz="1600" b="0" i="0" u="none" strike="noStrike" kern="0" cap="none" spc="0" normalizeH="0" baseline="0" noProof="0" dirty="0">
                <a:ln>
                  <a:noFill/>
                </a:ln>
                <a:effectLst/>
                <a:uLnTx/>
                <a:uFillTx/>
              </a:rPr>
              <a:t> </a:t>
            </a:r>
            <a:r>
              <a:rPr kumimoji="0" lang="en-GB" sz="1600" b="0" i="0" u="none" strike="noStrike" kern="0" cap="none" spc="0" normalizeH="0" baseline="0" noProof="0" dirty="0" err="1">
                <a:ln>
                  <a:noFill/>
                </a:ln>
                <a:effectLst/>
                <a:uLnTx/>
                <a:uFillTx/>
              </a:rPr>
              <a:t>zum</a:t>
            </a:r>
            <a:r>
              <a:rPr kumimoji="0" lang="en-GB" sz="1600" b="0" i="0" u="none" strike="noStrike" kern="0" cap="none" spc="0" normalizeH="0" baseline="0" noProof="0" dirty="0">
                <a:ln>
                  <a:noFill/>
                </a:ln>
                <a:effectLst/>
                <a:uLnTx/>
                <a:uFillTx/>
              </a:rPr>
              <a:t> </a:t>
            </a:r>
            <a:r>
              <a:rPr kumimoji="0" lang="en-GB" sz="1600" b="1" i="0" u="none" strike="noStrike" kern="0" cap="none" spc="0" normalizeH="0" baseline="0" noProof="0" dirty="0" err="1">
                <a:ln>
                  <a:noFill/>
                </a:ln>
                <a:effectLst/>
                <a:uLnTx/>
                <a:uFillTx/>
              </a:rPr>
              <a:t>Abfall</a:t>
            </a:r>
            <a:r>
              <a:rPr kumimoji="0" lang="en-GB" sz="1600" b="1" i="0" u="none" strike="noStrike" kern="0" cap="none" spc="0" normalizeH="0" baseline="0" noProof="0" dirty="0">
                <a:ln>
                  <a:noFill/>
                </a:ln>
                <a:effectLst/>
                <a:uLnTx/>
                <a:uFillTx/>
              </a:rPr>
              <a:t>/</a:t>
            </a:r>
            <a:r>
              <a:rPr kumimoji="0" lang="en-GB" sz="1600" b="1" i="0" u="none" strike="noStrike" kern="0" cap="none" spc="0" normalizeH="0" noProof="0" dirty="0">
                <a:ln>
                  <a:noFill/>
                </a:ln>
                <a:effectLst/>
                <a:uLnTx/>
                <a:uFillTx/>
              </a:rPr>
              <a:t> </a:t>
            </a:r>
            <a:r>
              <a:rPr kumimoji="0" lang="en-GB" sz="1600" b="1" i="0" u="none" strike="noStrike" kern="0" cap="none" spc="0" normalizeH="0" noProof="0" dirty="0" err="1">
                <a:ln>
                  <a:noFill/>
                </a:ln>
                <a:effectLst/>
                <a:uLnTx/>
                <a:uFillTx/>
              </a:rPr>
              <a:t>Rükstandsstaus</a:t>
            </a:r>
            <a:r>
              <a:rPr kumimoji="0" lang="en-GB" sz="1600" b="1" i="0" u="none" strike="noStrike" kern="0" cap="none" spc="0" normalizeH="0" baseline="0" noProof="0" dirty="0">
                <a:ln>
                  <a:noFill/>
                </a:ln>
                <a:effectLst/>
                <a:uLnTx/>
                <a:uFillTx/>
              </a:rPr>
              <a:t> </a:t>
            </a:r>
            <a:r>
              <a:rPr kumimoji="0" lang="en-GB" sz="1600" b="0" i="0" u="none" strike="noStrike" kern="0" cap="none" spc="0" normalizeH="0" baseline="0" noProof="0" dirty="0">
                <a:ln>
                  <a:noFill/>
                </a:ln>
                <a:effectLst/>
                <a:uLnTx/>
                <a:uFillTx/>
              </a:rPr>
              <a:t>des </a:t>
            </a:r>
            <a:r>
              <a:rPr kumimoji="0" lang="en-GB" sz="1600" b="0" i="0" u="none" strike="noStrike" kern="0" cap="none" spc="0" normalizeH="0" baseline="0" noProof="0" dirty="0" err="1">
                <a:ln>
                  <a:noFill/>
                </a:ln>
                <a:effectLst/>
                <a:uLnTx/>
                <a:uFillTx/>
              </a:rPr>
              <a:t>Rohstoffs</a:t>
            </a:r>
            <a:endParaRPr kumimoji="0" lang="en-GB" sz="1600" b="0" i="0" u="none" strike="noStrike" kern="0" cap="none" spc="0" normalizeH="0" baseline="0" noProof="0" dirty="0">
              <a:ln>
                <a:noFill/>
              </a:ln>
              <a:effectLst/>
              <a:uLnTx/>
              <a:uFillTx/>
            </a:endParaRPr>
          </a:p>
          <a:p>
            <a:pPr marL="171450" lvl="0" indent="-171450">
              <a:buClr>
                <a:srgbClr val="0033CC"/>
              </a:buClr>
              <a:buFont typeface="Wingdings" panose="05000000000000000000" pitchFamily="2" charset="2"/>
              <a:buChar char="q"/>
              <a:defRPr/>
            </a:pPr>
            <a:endParaRPr lang="en-GB" sz="1600" kern="0" dirty="0"/>
          </a:p>
          <a:p>
            <a:pPr lvl="0">
              <a:buClr>
                <a:srgbClr val="0033CC"/>
              </a:buClr>
              <a:defRPr/>
            </a:pPr>
            <a:r>
              <a:rPr lang="de-DE" sz="1600" b="1" kern="0" dirty="0"/>
              <a:t>Informationen zur Anwendung vom 205-01 Add-on:</a:t>
            </a:r>
          </a:p>
          <a:p>
            <a:pPr marL="171450" lvl="0" indent="-171450">
              <a:buClr>
                <a:srgbClr val="0033CC"/>
              </a:buClr>
              <a:buFont typeface="Wingdings" panose="05000000000000000000" pitchFamily="2" charset="2"/>
              <a:buChar char="q"/>
              <a:defRPr/>
            </a:pPr>
            <a:r>
              <a:rPr lang="de-DE" sz="1600" kern="0" dirty="0"/>
              <a:t>Mit dem Produkt verbundener THG-Wert</a:t>
            </a:r>
          </a:p>
          <a:p>
            <a:pPr marL="171450" lvl="0" indent="-171450">
              <a:buClr>
                <a:srgbClr val="0033CC"/>
              </a:buClr>
              <a:buFont typeface="Wingdings" panose="05000000000000000000" pitchFamily="2" charset="2"/>
              <a:buChar char="q"/>
              <a:defRPr/>
            </a:pPr>
            <a:r>
              <a:rPr lang="en-GB" sz="1600" kern="0" dirty="0" err="1"/>
              <a:t>Transportinformationen</a:t>
            </a:r>
            <a:r>
              <a:rPr lang="en-GB" sz="1600" kern="0" dirty="0"/>
              <a:t> </a:t>
            </a:r>
            <a:r>
              <a:rPr lang="en-GB" sz="1600" kern="0" dirty="0" err="1"/>
              <a:t>zum</a:t>
            </a:r>
            <a:r>
              <a:rPr lang="en-GB" sz="1600" kern="0" dirty="0"/>
              <a:t> </a:t>
            </a:r>
            <a:r>
              <a:rPr lang="en-GB" sz="1600" kern="0" dirty="0" err="1"/>
              <a:t>Endkunden</a:t>
            </a:r>
            <a:endParaRPr lang="en-GB" sz="1600" kern="0" dirty="0"/>
          </a:p>
          <a:p>
            <a:pPr lvl="0">
              <a:buClr>
                <a:srgbClr val="0033CC"/>
              </a:buClr>
              <a:defRPr/>
            </a:pPr>
            <a:endParaRPr kumimoji="0" lang="en-GB" sz="1600" b="1" i="0" u="none" strike="noStrike" kern="0" cap="none" spc="0" normalizeH="0" baseline="0" noProof="0" dirty="0">
              <a:ln>
                <a:noFill/>
              </a:ln>
              <a:effectLst/>
              <a:uLnTx/>
              <a:uFillTx/>
            </a:endParaRPr>
          </a:p>
        </p:txBody>
      </p:sp>
      <p:cxnSp>
        <p:nvCxnSpPr>
          <p:cNvPr id="53" name="Connettore 2 52">
            <a:extLst>
              <a:ext uri="{FF2B5EF4-FFF2-40B4-BE49-F238E27FC236}">
                <a16:creationId xmlns:a16="http://schemas.microsoft.com/office/drawing/2014/main" id="{A09820EF-3325-46FB-BA46-A014EF624477}"/>
              </a:ext>
            </a:extLst>
          </p:cNvPr>
          <p:cNvCxnSpPr>
            <a:cxnSpLocks/>
          </p:cNvCxnSpPr>
          <p:nvPr/>
        </p:nvCxnSpPr>
        <p:spPr>
          <a:xfrm flipH="1">
            <a:off x="2437650" y="2088925"/>
            <a:ext cx="972000" cy="1368000"/>
          </a:xfrm>
          <a:prstGeom prst="straightConnector1">
            <a:avLst/>
          </a:prstGeom>
          <a:noFill/>
          <a:ln w="9525" cap="flat" cmpd="sng" algn="ctr">
            <a:solidFill>
              <a:srgbClr val="FFD500">
                <a:shade val="95000"/>
                <a:satMod val="105000"/>
              </a:srgbClr>
            </a:solidFill>
            <a:prstDash val="solid"/>
            <a:tailEnd type="triangle"/>
          </a:ln>
          <a:effectLst/>
        </p:spPr>
      </p:cxnSp>
      <p:cxnSp>
        <p:nvCxnSpPr>
          <p:cNvPr id="54" name="Connettore 2 53">
            <a:extLst>
              <a:ext uri="{FF2B5EF4-FFF2-40B4-BE49-F238E27FC236}">
                <a16:creationId xmlns:a16="http://schemas.microsoft.com/office/drawing/2014/main" id="{15FCD1CA-BB8A-449C-8AA9-615ABAE26C43}"/>
              </a:ext>
            </a:extLst>
          </p:cNvPr>
          <p:cNvCxnSpPr>
            <a:cxnSpLocks/>
          </p:cNvCxnSpPr>
          <p:nvPr/>
        </p:nvCxnSpPr>
        <p:spPr>
          <a:xfrm flipV="1">
            <a:off x="8313339" y="1610988"/>
            <a:ext cx="768888" cy="139454"/>
          </a:xfrm>
          <a:prstGeom prst="straightConnector1">
            <a:avLst/>
          </a:prstGeom>
          <a:noFill/>
          <a:ln w="9525" cap="flat" cmpd="sng" algn="ctr">
            <a:solidFill>
              <a:srgbClr val="FFD500">
                <a:shade val="95000"/>
                <a:satMod val="105000"/>
              </a:srgbClr>
            </a:solidFill>
            <a:prstDash val="solid"/>
            <a:tailEnd type="triangle"/>
          </a:ln>
          <a:effectLst/>
        </p:spPr>
      </p:cxnSp>
      <p:cxnSp>
        <p:nvCxnSpPr>
          <p:cNvPr id="55" name="Connettore 2 54">
            <a:extLst>
              <a:ext uri="{FF2B5EF4-FFF2-40B4-BE49-F238E27FC236}">
                <a16:creationId xmlns:a16="http://schemas.microsoft.com/office/drawing/2014/main" id="{EB7ABB97-8B63-4EBB-8D5F-0FF4E170DE34}"/>
              </a:ext>
            </a:extLst>
          </p:cNvPr>
          <p:cNvCxnSpPr>
            <a:cxnSpLocks/>
          </p:cNvCxnSpPr>
          <p:nvPr/>
        </p:nvCxnSpPr>
        <p:spPr>
          <a:xfrm>
            <a:off x="8010443" y="2661783"/>
            <a:ext cx="1017542" cy="338679"/>
          </a:xfrm>
          <a:prstGeom prst="straightConnector1">
            <a:avLst/>
          </a:prstGeom>
          <a:noFill/>
          <a:ln w="9525" cap="flat" cmpd="sng" algn="ctr">
            <a:solidFill>
              <a:srgbClr val="FFD500">
                <a:shade val="95000"/>
                <a:satMod val="105000"/>
              </a:srgbClr>
            </a:solidFill>
            <a:prstDash val="solid"/>
            <a:tailEnd type="triangle"/>
          </a:ln>
          <a:effectLst/>
        </p:spPr>
      </p:cxnSp>
      <p:sp>
        <p:nvSpPr>
          <p:cNvPr id="56" name="CasellaDiTesto 55">
            <a:extLst>
              <a:ext uri="{FF2B5EF4-FFF2-40B4-BE49-F238E27FC236}">
                <a16:creationId xmlns:a16="http://schemas.microsoft.com/office/drawing/2014/main" id="{87253A67-FB16-4FB0-8ACD-D24D0EA4106A}"/>
              </a:ext>
            </a:extLst>
          </p:cNvPr>
          <p:cNvSpPr txBox="1"/>
          <p:nvPr/>
        </p:nvSpPr>
        <p:spPr>
          <a:xfrm rot="18987501">
            <a:off x="4122836" y="4570020"/>
            <a:ext cx="396669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3600" b="0" i="0" u="none" strike="noStrike" kern="0" cap="none" spc="0" normalizeH="0" baseline="0" noProof="0" dirty="0">
                <a:ln>
                  <a:noFill/>
                </a:ln>
                <a:solidFill>
                  <a:srgbClr val="FF0000"/>
                </a:solidFill>
                <a:effectLst/>
                <a:uLnTx/>
                <a:uFillTx/>
              </a:rPr>
              <a:t>FAC SIMILE </a:t>
            </a:r>
            <a:endParaRPr kumimoji="0" lang="en-GB" sz="3600" b="0" i="0" u="none" strike="noStrike" kern="0" cap="none" spc="0" normalizeH="0" baseline="0" noProof="0" dirty="0">
              <a:ln>
                <a:noFill/>
              </a:ln>
              <a:solidFill>
                <a:srgbClr val="FF0000"/>
              </a:solidFill>
              <a:effectLst/>
              <a:uLnTx/>
              <a:uFillTx/>
            </a:endParaRPr>
          </a:p>
        </p:txBody>
      </p:sp>
      <p:sp>
        <p:nvSpPr>
          <p:cNvPr id="57" name="Rettangolo 56">
            <a:extLst>
              <a:ext uri="{FF2B5EF4-FFF2-40B4-BE49-F238E27FC236}">
                <a16:creationId xmlns:a16="http://schemas.microsoft.com/office/drawing/2014/main" id="{AF7AACF2-D490-4CDB-9557-5D83EDD23155}"/>
              </a:ext>
            </a:extLst>
          </p:cNvPr>
          <p:cNvSpPr/>
          <p:nvPr/>
        </p:nvSpPr>
        <p:spPr>
          <a:xfrm>
            <a:off x="-334297" y="1045486"/>
            <a:ext cx="3178828" cy="4031873"/>
          </a:xfrm>
          <a:prstGeom prst="rect">
            <a:avLst/>
          </a:prstGeom>
        </p:spPr>
        <p:txBody>
          <a:bodyPr wrap="square">
            <a:spAutoFit/>
          </a:bodyPr>
          <a:lstStyle/>
          <a:p>
            <a:pPr lvl="1">
              <a:defRPr/>
            </a:pPr>
            <a:r>
              <a:rPr lang="en-GB" sz="1600" b="1" kern="0" dirty="0"/>
              <a:t>c</a:t>
            </a:r>
            <a:r>
              <a:rPr kumimoji="0" lang="en-GB" sz="1600" b="1" i="0" u="none" strike="noStrike" kern="0" cap="none" spc="0" normalizeH="0" baseline="0" noProof="0" dirty="0" err="1">
                <a:ln>
                  <a:noFill/>
                </a:ln>
                <a:effectLst/>
                <a:uLnTx/>
                <a:uFillTx/>
              </a:rPr>
              <a:t>hain</a:t>
            </a:r>
            <a:r>
              <a:rPr kumimoji="0" lang="en-GB" sz="1600" b="1" i="0" u="none" strike="noStrike" kern="0" cap="none" spc="0" normalizeH="0" baseline="0" noProof="0" dirty="0">
                <a:ln>
                  <a:noFill/>
                </a:ln>
                <a:effectLst/>
                <a:uLnTx/>
                <a:uFillTx/>
              </a:rPr>
              <a:t> of custody und mass balance option</a:t>
            </a:r>
          </a:p>
          <a:p>
            <a:pPr lvl="1">
              <a:defRPr/>
            </a:pPr>
            <a:endParaRPr lang="en-GB" sz="1600" b="1" kern="0" dirty="0"/>
          </a:p>
          <a:p>
            <a:pPr lvl="1">
              <a:defRPr/>
            </a:pPr>
            <a:endParaRPr kumimoji="0" lang="en-GB" sz="1600" b="0" i="0" u="none" strike="noStrike" kern="0" cap="none" spc="0" normalizeH="0" baseline="0" noProof="0" dirty="0">
              <a:ln>
                <a:noFill/>
              </a:ln>
              <a:effectLst/>
              <a:uLnTx/>
              <a:uFillTx/>
            </a:endParaRPr>
          </a:p>
          <a:p>
            <a:pPr lvl="1">
              <a:defRPr/>
            </a:pPr>
            <a:r>
              <a:rPr lang="de-DE" sz="1600" kern="0" dirty="0"/>
              <a:t>Angabe, ob für die Herstellung des nachhaltigen Materials eine </a:t>
            </a:r>
            <a:r>
              <a:rPr lang="de-DE" sz="1600" b="1" kern="0" dirty="0"/>
              <a:t>mehrseitige Gutschrift </a:t>
            </a:r>
            <a:r>
              <a:rPr lang="de-DE" sz="1600" kern="0" dirty="0"/>
              <a:t>erfolgt ist.</a:t>
            </a:r>
          </a:p>
          <a:p>
            <a:pPr lvl="1">
              <a:defRPr/>
            </a:pPr>
            <a:endParaRPr lang="de-DE" sz="1600" kern="0" dirty="0"/>
          </a:p>
          <a:p>
            <a:pPr lvl="1">
              <a:defRPr/>
            </a:pPr>
            <a:r>
              <a:rPr lang="de-DE" sz="1600" b="1" kern="0" dirty="0"/>
              <a:t>Lieferkette: </a:t>
            </a:r>
          </a:p>
          <a:p>
            <a:pPr lvl="1">
              <a:defRPr/>
            </a:pPr>
            <a:r>
              <a:rPr lang="de-DE" sz="1600" kern="0" dirty="0"/>
              <a:t>Informationen, ob das Material ISCC-konform ist (d. h. ob die gesamte Lieferkette von ISCC zertifiziert wurde)</a:t>
            </a:r>
          </a:p>
          <a:p>
            <a:pPr lvl="1">
              <a:defRPr/>
            </a:pPr>
            <a:endParaRPr kumimoji="0" lang="de-DE" sz="1600" b="0" i="0" u="none" strike="noStrike" kern="0" cap="none" spc="0" normalizeH="0" baseline="0" noProof="0" dirty="0">
              <a:ln>
                <a:noFill/>
              </a:ln>
              <a:effectLst/>
              <a:uLnTx/>
              <a:uFillTx/>
            </a:endParaRPr>
          </a:p>
          <a:p>
            <a:pPr lvl="1">
              <a:defRPr/>
            </a:pPr>
            <a:endParaRPr kumimoji="0" lang="en-GB" sz="1600" b="0" i="0" u="none" strike="noStrike" kern="0" cap="none" spc="0" normalizeH="0" baseline="0" noProof="0" dirty="0">
              <a:ln>
                <a:noFill/>
              </a:ln>
              <a:effectLst/>
              <a:uLnTx/>
              <a:uFillTx/>
            </a:endParaRPr>
          </a:p>
        </p:txBody>
      </p:sp>
      <p:cxnSp>
        <p:nvCxnSpPr>
          <p:cNvPr id="58" name="Connettore 2 57">
            <a:extLst>
              <a:ext uri="{FF2B5EF4-FFF2-40B4-BE49-F238E27FC236}">
                <a16:creationId xmlns:a16="http://schemas.microsoft.com/office/drawing/2014/main" id="{C5911BBD-4562-4CC4-B557-63EF51938620}"/>
              </a:ext>
            </a:extLst>
          </p:cNvPr>
          <p:cNvCxnSpPr>
            <a:cxnSpLocks/>
          </p:cNvCxnSpPr>
          <p:nvPr/>
        </p:nvCxnSpPr>
        <p:spPr>
          <a:xfrm flipH="1">
            <a:off x="2642226" y="1216861"/>
            <a:ext cx="739380" cy="89717"/>
          </a:xfrm>
          <a:prstGeom prst="straightConnector1">
            <a:avLst/>
          </a:prstGeom>
          <a:noFill/>
          <a:ln w="9525" cap="flat" cmpd="sng" algn="ctr">
            <a:solidFill>
              <a:srgbClr val="FFD500">
                <a:shade val="95000"/>
                <a:satMod val="105000"/>
              </a:srgbClr>
            </a:solidFill>
            <a:prstDash val="solid"/>
            <a:tailEnd type="triangle"/>
          </a:ln>
          <a:effectLst/>
        </p:spPr>
      </p:cxnSp>
      <p:cxnSp>
        <p:nvCxnSpPr>
          <p:cNvPr id="60" name="Connettore 2 59">
            <a:extLst>
              <a:ext uri="{FF2B5EF4-FFF2-40B4-BE49-F238E27FC236}">
                <a16:creationId xmlns:a16="http://schemas.microsoft.com/office/drawing/2014/main" id="{B8452642-1B71-46C7-A5E8-1E01E904792B}"/>
              </a:ext>
            </a:extLst>
          </p:cNvPr>
          <p:cNvCxnSpPr>
            <a:cxnSpLocks/>
          </p:cNvCxnSpPr>
          <p:nvPr/>
        </p:nvCxnSpPr>
        <p:spPr>
          <a:xfrm flipH="1">
            <a:off x="2642226" y="1383975"/>
            <a:ext cx="683851" cy="692562"/>
          </a:xfrm>
          <a:prstGeom prst="straightConnector1">
            <a:avLst/>
          </a:prstGeom>
          <a:noFill/>
          <a:ln w="9525" cap="flat" cmpd="sng" algn="ctr">
            <a:solidFill>
              <a:srgbClr val="FFD500">
                <a:shade val="95000"/>
                <a:satMod val="105000"/>
              </a:srgbClr>
            </a:solidFill>
            <a:prstDash val="solid"/>
            <a:tailEnd type="triangle"/>
          </a:ln>
          <a:effectLst/>
        </p:spPr>
      </p:cxnSp>
    </p:spTree>
    <p:extLst>
      <p:ext uri="{BB962C8B-B14F-4D97-AF65-F5344CB8AC3E}">
        <p14:creationId xmlns:p14="http://schemas.microsoft.com/office/powerpoint/2010/main" val="39902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3279" y="457024"/>
            <a:ext cx="9913635" cy="463036"/>
          </a:xfrm>
        </p:spPr>
        <p:txBody>
          <a:bodyPr/>
          <a:lstStyle/>
          <a:p>
            <a:r>
              <a:rPr lang="de-DE" sz="2400" b="0" dirty="0"/>
              <a:t>Rechnerische Zuordnung des nachhaltigen Rohstoffs zum Endprodukt</a:t>
            </a:r>
            <a:endParaRPr lang="en-GB" sz="2400" b="0" dirty="0"/>
          </a:p>
        </p:txBody>
      </p:sp>
      <p:sp>
        <p:nvSpPr>
          <p:cNvPr id="2" name="Slide Number Placeholder 1"/>
          <p:cNvSpPr>
            <a:spLocks noGrp="1"/>
          </p:cNvSpPr>
          <p:nvPr>
            <p:ph type="sldNum" sz="quarter" idx="18"/>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14</a:t>
            </a:fld>
            <a:endParaRPr lang="it-IT" dirty="0"/>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2393681961"/>
              </p:ext>
            </p:extLst>
          </p:nvPr>
        </p:nvGraphicFramePr>
        <p:xfrm>
          <a:off x="1546789" y="1337319"/>
          <a:ext cx="8416035" cy="4358640"/>
        </p:xfrm>
        <a:graphic>
          <a:graphicData uri="http://schemas.openxmlformats.org/drawingml/2006/table">
            <a:tbl>
              <a:tblPr firstRow="1" bandRow="1">
                <a:tableStyleId>{69012ECD-51FC-41F1-AA8D-1B2483CD663E}</a:tableStyleId>
              </a:tblPr>
              <a:tblGrid>
                <a:gridCol w="1410017">
                  <a:extLst>
                    <a:ext uri="{9D8B030D-6E8A-4147-A177-3AD203B41FA5}">
                      <a16:colId xmlns:a16="http://schemas.microsoft.com/office/drawing/2014/main" val="24143658"/>
                    </a:ext>
                  </a:extLst>
                </a:gridCol>
                <a:gridCol w="2175383">
                  <a:extLst>
                    <a:ext uri="{9D8B030D-6E8A-4147-A177-3AD203B41FA5}">
                      <a16:colId xmlns:a16="http://schemas.microsoft.com/office/drawing/2014/main" val="44689505"/>
                    </a:ext>
                  </a:extLst>
                </a:gridCol>
                <a:gridCol w="2786189">
                  <a:extLst>
                    <a:ext uri="{9D8B030D-6E8A-4147-A177-3AD203B41FA5}">
                      <a16:colId xmlns:a16="http://schemas.microsoft.com/office/drawing/2014/main" val="439916800"/>
                    </a:ext>
                  </a:extLst>
                </a:gridCol>
                <a:gridCol w="2044446">
                  <a:extLst>
                    <a:ext uri="{9D8B030D-6E8A-4147-A177-3AD203B41FA5}">
                      <a16:colId xmlns:a16="http://schemas.microsoft.com/office/drawing/2014/main" val="172770626"/>
                    </a:ext>
                  </a:extLst>
                </a:gridCol>
              </a:tblGrid>
              <a:tr h="370840">
                <a:tc>
                  <a:txBody>
                    <a:bodyPr/>
                    <a:lstStyle/>
                    <a:p>
                      <a:pPr algn="ctr"/>
                      <a:r>
                        <a:rPr lang="it-IT" sz="2000" dirty="0" err="1"/>
                        <a:t>Polymer</a:t>
                      </a:r>
                      <a:endParaRPr lang="en-GB" sz="2000" dirty="0">
                        <a:latin typeface="+mn-lt"/>
                      </a:endParaRPr>
                    </a:p>
                  </a:txBody>
                  <a:tcPr/>
                </a:tc>
                <a:tc>
                  <a:txBody>
                    <a:bodyPr/>
                    <a:lstStyle/>
                    <a:p>
                      <a:pPr algn="ctr"/>
                      <a:r>
                        <a:rPr lang="it-IT" sz="2000" dirty="0" err="1"/>
                        <a:t>Type</a:t>
                      </a:r>
                      <a:endParaRPr lang="en-GB" sz="2000" dirty="0">
                        <a:latin typeface="+mn-lt"/>
                      </a:endParaRPr>
                    </a:p>
                  </a:txBody>
                  <a:tcPr/>
                </a:tc>
                <a:tc>
                  <a:txBody>
                    <a:bodyPr/>
                    <a:lstStyle/>
                    <a:p>
                      <a:pPr algn="ctr"/>
                      <a:r>
                        <a:rPr lang="it-IT" sz="2000" dirty="0" err="1"/>
                        <a:t>Process</a:t>
                      </a:r>
                      <a:r>
                        <a:rPr lang="it-IT" sz="2000" baseline="0" dirty="0"/>
                        <a:t> </a:t>
                      </a:r>
                      <a:r>
                        <a:rPr lang="it-IT" sz="2000" baseline="0" dirty="0" err="1"/>
                        <a:t>technology</a:t>
                      </a:r>
                      <a:endParaRPr lang="en-GB" sz="2000" dirty="0">
                        <a:latin typeface="+mn-lt"/>
                      </a:endParaRPr>
                    </a:p>
                  </a:txBody>
                  <a:tcPr/>
                </a:tc>
                <a:tc>
                  <a:txBody>
                    <a:bodyPr/>
                    <a:lstStyle/>
                    <a:p>
                      <a:pPr algn="ctr"/>
                      <a:r>
                        <a:rPr lang="it-IT" sz="2000" dirty="0" err="1"/>
                        <a:t>Bio-attribution</a:t>
                      </a:r>
                      <a:r>
                        <a:rPr lang="it-IT" sz="2000" dirty="0"/>
                        <a:t> %</a:t>
                      </a:r>
                      <a:endParaRPr lang="en-GB" sz="2000" dirty="0">
                        <a:latin typeface="+mn-lt"/>
                      </a:endParaRPr>
                    </a:p>
                  </a:txBody>
                  <a:tcPr/>
                </a:tc>
                <a:extLst>
                  <a:ext uri="{0D108BD9-81ED-4DB2-BD59-A6C34878D82A}">
                    <a16:rowId xmlns:a16="http://schemas.microsoft.com/office/drawing/2014/main" val="4258101322"/>
                  </a:ext>
                </a:extLst>
              </a:tr>
              <a:tr h="370840">
                <a:tc>
                  <a:txBody>
                    <a:bodyPr/>
                    <a:lstStyle/>
                    <a:p>
                      <a:pPr algn="ctr"/>
                      <a:r>
                        <a:rPr lang="it-IT" sz="2000" b="1" dirty="0">
                          <a:solidFill>
                            <a:schemeClr val="tx1"/>
                          </a:solidFill>
                        </a:rPr>
                        <a:t>High-cis BR</a:t>
                      </a:r>
                      <a:endParaRPr lang="en-GB" sz="2000" b="1" dirty="0">
                        <a:solidFill>
                          <a:schemeClr val="tx1"/>
                        </a:solidFill>
                        <a:latin typeface="+mn-lt"/>
                      </a:endParaRPr>
                    </a:p>
                  </a:txBody>
                  <a:tcPr/>
                </a:tc>
                <a:tc>
                  <a:txBody>
                    <a:bodyPr/>
                    <a:lstStyle/>
                    <a:p>
                      <a:pPr algn="ctr"/>
                      <a:r>
                        <a:rPr lang="it-IT" sz="2000" dirty="0">
                          <a:solidFill>
                            <a:schemeClr val="tx1"/>
                          </a:solidFill>
                        </a:rPr>
                        <a:t>Dry</a:t>
                      </a:r>
                      <a:endParaRPr lang="en-GB" sz="2000" dirty="0">
                        <a:solidFill>
                          <a:schemeClr val="tx1"/>
                        </a:solidFill>
                        <a:latin typeface="+mn-lt"/>
                      </a:endParaRPr>
                    </a:p>
                  </a:txBody>
                  <a:tcPr/>
                </a:tc>
                <a:tc>
                  <a:txBody>
                    <a:bodyPr/>
                    <a:lstStyle/>
                    <a:p>
                      <a:pPr algn="ctr"/>
                      <a:r>
                        <a:rPr lang="it-IT" sz="2000" dirty="0">
                          <a:solidFill>
                            <a:schemeClr val="tx1"/>
                          </a:solidFill>
                        </a:rPr>
                        <a:t>Solution </a:t>
                      </a:r>
                      <a:r>
                        <a:rPr lang="it-IT" sz="2000" dirty="0" err="1">
                          <a:solidFill>
                            <a:schemeClr val="tx1"/>
                          </a:solidFill>
                        </a:rPr>
                        <a:t>polymerization</a:t>
                      </a:r>
                      <a:endParaRPr lang="en-GB" sz="2000" i="1" dirty="0">
                        <a:solidFill>
                          <a:schemeClr val="tx1"/>
                        </a:solidFill>
                        <a:latin typeface="+mn-lt"/>
                      </a:endParaRPr>
                    </a:p>
                  </a:txBody>
                  <a:tcPr/>
                </a:tc>
                <a:tc>
                  <a:txBody>
                    <a:bodyPr/>
                    <a:lstStyle/>
                    <a:p>
                      <a:pPr algn="ctr"/>
                      <a:r>
                        <a:rPr lang="it-IT" sz="2000" b="1" dirty="0">
                          <a:solidFill>
                            <a:schemeClr val="tx1"/>
                          </a:solidFill>
                        </a:rPr>
                        <a:t>100</a:t>
                      </a:r>
                      <a:endParaRPr lang="en-GB" sz="2000" b="1" dirty="0">
                        <a:solidFill>
                          <a:schemeClr val="tx1"/>
                        </a:solidFill>
                        <a:latin typeface="+mn-lt"/>
                      </a:endParaRPr>
                    </a:p>
                  </a:txBody>
                  <a:tcPr/>
                </a:tc>
                <a:extLst>
                  <a:ext uri="{0D108BD9-81ED-4DB2-BD59-A6C34878D82A}">
                    <a16:rowId xmlns:a16="http://schemas.microsoft.com/office/drawing/2014/main" val="544366874"/>
                  </a:ext>
                </a:extLst>
              </a:tr>
              <a:tr h="370840">
                <a:tc>
                  <a:txBody>
                    <a:bodyPr/>
                    <a:lstStyle/>
                    <a:p>
                      <a:pPr algn="ctr"/>
                      <a:r>
                        <a:rPr lang="it-IT" sz="2000" b="1" dirty="0" err="1">
                          <a:solidFill>
                            <a:schemeClr val="tx1"/>
                          </a:solidFill>
                        </a:rPr>
                        <a:t>Low</a:t>
                      </a:r>
                      <a:r>
                        <a:rPr lang="it-IT" sz="2000" b="1" dirty="0">
                          <a:solidFill>
                            <a:schemeClr val="tx1"/>
                          </a:solidFill>
                        </a:rPr>
                        <a:t>-cis-BR</a:t>
                      </a:r>
                      <a:endParaRPr lang="en-GB" sz="2000" b="1" dirty="0">
                        <a:solidFill>
                          <a:schemeClr val="tx1"/>
                        </a:solidFill>
                        <a:latin typeface="+mn-lt"/>
                      </a:endParaRPr>
                    </a:p>
                  </a:txBody>
                  <a:tcPr/>
                </a:tc>
                <a:tc>
                  <a:txBody>
                    <a:bodyPr/>
                    <a:lstStyle/>
                    <a:p>
                      <a:pPr algn="ctr"/>
                      <a:r>
                        <a:rPr lang="it-IT" sz="2000" dirty="0">
                          <a:solidFill>
                            <a:schemeClr val="tx1"/>
                          </a:solidFill>
                        </a:rPr>
                        <a:t>Dry</a:t>
                      </a:r>
                      <a:endParaRPr lang="en-GB" sz="2000" dirty="0">
                        <a:solidFill>
                          <a:schemeClr val="tx1"/>
                        </a:solidFill>
                        <a:latin typeface="+mn-lt"/>
                      </a:endParaRPr>
                    </a:p>
                  </a:txBody>
                  <a:tcPr/>
                </a:tc>
                <a:tc>
                  <a:txBody>
                    <a:bodyPr/>
                    <a:lstStyle/>
                    <a:p>
                      <a:pPr algn="ctr"/>
                      <a:r>
                        <a:rPr lang="it-IT" sz="2000" dirty="0">
                          <a:solidFill>
                            <a:schemeClr val="tx1"/>
                          </a:solidFill>
                        </a:rPr>
                        <a:t>Solution </a:t>
                      </a:r>
                      <a:r>
                        <a:rPr lang="it-IT" sz="2000" dirty="0" err="1">
                          <a:solidFill>
                            <a:schemeClr val="tx1"/>
                          </a:solidFill>
                        </a:rPr>
                        <a:t>polymerization</a:t>
                      </a:r>
                      <a:endParaRPr lang="en-GB" sz="2000" i="1" dirty="0">
                        <a:solidFill>
                          <a:schemeClr val="tx1"/>
                        </a:solidFill>
                        <a:latin typeface="+mn-lt"/>
                      </a:endParaRPr>
                    </a:p>
                  </a:txBody>
                  <a:tcPr/>
                </a:tc>
                <a:tc>
                  <a:txBody>
                    <a:bodyPr/>
                    <a:lstStyle/>
                    <a:p>
                      <a:pPr algn="ctr"/>
                      <a:r>
                        <a:rPr lang="it-IT" sz="2000" b="1" dirty="0">
                          <a:solidFill>
                            <a:schemeClr val="tx1"/>
                          </a:solidFill>
                        </a:rPr>
                        <a:t>99</a:t>
                      </a:r>
                      <a:endParaRPr lang="en-GB" sz="2000" b="1" dirty="0">
                        <a:solidFill>
                          <a:schemeClr val="tx1"/>
                        </a:solidFill>
                        <a:latin typeface="+mn-lt"/>
                      </a:endParaRPr>
                    </a:p>
                  </a:txBody>
                  <a:tcPr/>
                </a:tc>
                <a:extLst>
                  <a:ext uri="{0D108BD9-81ED-4DB2-BD59-A6C34878D82A}">
                    <a16:rowId xmlns:a16="http://schemas.microsoft.com/office/drawing/2014/main" val="3586122534"/>
                  </a:ext>
                </a:extLst>
              </a:tr>
              <a:tr h="370840">
                <a:tc>
                  <a:txBody>
                    <a:bodyPr/>
                    <a:lstStyle/>
                    <a:p>
                      <a:pPr algn="ctr"/>
                      <a:r>
                        <a:rPr lang="it-IT" sz="2000" b="1" dirty="0">
                          <a:solidFill>
                            <a:schemeClr val="tx1"/>
                          </a:solidFill>
                        </a:rPr>
                        <a:t>Fn-SSBR</a:t>
                      </a:r>
                      <a:endParaRPr lang="en-GB" sz="2000" b="1" dirty="0">
                        <a:solidFill>
                          <a:schemeClr val="tx1"/>
                        </a:solidFill>
                        <a:latin typeface="+mn-lt"/>
                      </a:endParaRPr>
                    </a:p>
                  </a:txBody>
                  <a:tcPr/>
                </a:tc>
                <a:tc>
                  <a:txBody>
                    <a:bodyPr/>
                    <a:lstStyle/>
                    <a:p>
                      <a:pPr algn="ctr"/>
                      <a:r>
                        <a:rPr lang="it-IT" sz="2000" dirty="0">
                          <a:solidFill>
                            <a:schemeClr val="tx1"/>
                          </a:solidFill>
                        </a:rPr>
                        <a:t>Dry</a:t>
                      </a:r>
                      <a:endParaRPr lang="en-GB" sz="2000" dirty="0">
                        <a:solidFill>
                          <a:schemeClr val="tx1"/>
                        </a:solidFill>
                        <a:latin typeface="+mn-lt"/>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2000" b="0" u="none" strike="noStrike" kern="1200" cap="none" spc="0" normalizeH="0" baseline="0" noProof="0" dirty="0">
                          <a:ln>
                            <a:noFill/>
                          </a:ln>
                          <a:solidFill>
                            <a:schemeClr val="tx1"/>
                          </a:solidFill>
                          <a:effectLst/>
                          <a:uLnTx/>
                          <a:uFillTx/>
                        </a:rPr>
                        <a:t>Solution </a:t>
                      </a:r>
                      <a:r>
                        <a:rPr kumimoji="0" lang="it-IT" sz="2000" b="0" u="none" strike="noStrike" kern="1200" cap="none" spc="0" normalizeH="0" baseline="0" noProof="0" dirty="0" err="1">
                          <a:ln>
                            <a:noFill/>
                          </a:ln>
                          <a:solidFill>
                            <a:schemeClr val="tx1"/>
                          </a:solidFill>
                          <a:effectLst/>
                          <a:uLnTx/>
                          <a:uFillTx/>
                        </a:rPr>
                        <a:t>polymerization</a:t>
                      </a:r>
                      <a:endParaRPr kumimoji="0" lang="en-GB" sz="2000" b="0" i="1"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algn="ctr"/>
                      <a:r>
                        <a:rPr lang="it-IT" sz="2000" b="1" dirty="0">
                          <a:solidFill>
                            <a:schemeClr val="tx1"/>
                          </a:solidFill>
                        </a:rPr>
                        <a:t>100</a:t>
                      </a:r>
                      <a:endParaRPr lang="en-GB" sz="2000" b="1" dirty="0">
                        <a:solidFill>
                          <a:schemeClr val="tx1"/>
                        </a:solidFill>
                        <a:latin typeface="+mn-lt"/>
                      </a:endParaRPr>
                    </a:p>
                  </a:txBody>
                  <a:tcPr/>
                </a:tc>
                <a:extLst>
                  <a:ext uri="{0D108BD9-81ED-4DB2-BD59-A6C34878D82A}">
                    <a16:rowId xmlns:a16="http://schemas.microsoft.com/office/drawing/2014/main" val="2054319215"/>
                  </a:ext>
                </a:extLst>
              </a:tr>
              <a:tr h="370840">
                <a:tc>
                  <a:txBody>
                    <a:bodyPr/>
                    <a:lstStyle/>
                    <a:p>
                      <a:pPr algn="ctr"/>
                      <a:r>
                        <a:rPr lang="it-IT" sz="2000" b="1" dirty="0" err="1">
                          <a:solidFill>
                            <a:schemeClr val="tx1"/>
                          </a:solidFill>
                        </a:rPr>
                        <a:t>sSBR</a:t>
                      </a:r>
                      <a:endParaRPr lang="en-GB" sz="2000" b="1" dirty="0">
                        <a:solidFill>
                          <a:schemeClr val="tx1"/>
                        </a:solidFill>
                        <a:latin typeface="+mn-lt"/>
                      </a:endParaRPr>
                    </a:p>
                  </a:txBody>
                  <a:tcPr/>
                </a:tc>
                <a:tc>
                  <a:txBody>
                    <a:bodyPr/>
                    <a:lstStyle/>
                    <a:p>
                      <a:pPr algn="ctr"/>
                      <a:r>
                        <a:rPr lang="it-IT" sz="2000" dirty="0">
                          <a:solidFill>
                            <a:schemeClr val="tx1"/>
                          </a:solidFill>
                        </a:rPr>
                        <a:t>Dry</a:t>
                      </a:r>
                      <a:endParaRPr lang="en-GB" sz="2000" dirty="0">
                        <a:solidFill>
                          <a:schemeClr val="tx1"/>
                        </a:solidFill>
                        <a:latin typeface="+mn-lt"/>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2000" b="0" u="none" strike="noStrike" kern="1200" cap="none" spc="0" normalizeH="0" baseline="0" noProof="0" dirty="0">
                          <a:ln>
                            <a:noFill/>
                          </a:ln>
                          <a:solidFill>
                            <a:schemeClr val="tx1"/>
                          </a:solidFill>
                          <a:effectLst/>
                          <a:uLnTx/>
                          <a:uFillTx/>
                        </a:rPr>
                        <a:t>Solution </a:t>
                      </a:r>
                      <a:r>
                        <a:rPr kumimoji="0" lang="it-IT" sz="2000" b="0" u="none" strike="noStrike" kern="1200" cap="none" spc="0" normalizeH="0" baseline="0" noProof="0" dirty="0" err="1">
                          <a:ln>
                            <a:noFill/>
                          </a:ln>
                          <a:solidFill>
                            <a:schemeClr val="tx1"/>
                          </a:solidFill>
                          <a:effectLst/>
                          <a:uLnTx/>
                          <a:uFillTx/>
                        </a:rPr>
                        <a:t>polymerization</a:t>
                      </a:r>
                      <a:endParaRPr kumimoji="0" lang="en-GB" sz="2000" b="0" i="1"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algn="ctr"/>
                      <a:r>
                        <a:rPr lang="it-IT" sz="2000" b="1" dirty="0">
                          <a:solidFill>
                            <a:schemeClr val="tx1"/>
                          </a:solidFill>
                        </a:rPr>
                        <a:t>96-99</a:t>
                      </a:r>
                      <a:endParaRPr lang="en-GB" sz="2000" b="1" dirty="0">
                        <a:solidFill>
                          <a:schemeClr val="tx1"/>
                        </a:solidFill>
                        <a:latin typeface="+mn-lt"/>
                      </a:endParaRPr>
                    </a:p>
                  </a:txBody>
                  <a:tcPr/>
                </a:tc>
                <a:extLst>
                  <a:ext uri="{0D108BD9-81ED-4DB2-BD59-A6C34878D82A}">
                    <a16:rowId xmlns:a16="http://schemas.microsoft.com/office/drawing/2014/main" val="3311654165"/>
                  </a:ext>
                </a:extLst>
              </a:tr>
              <a:tr h="370840">
                <a:tc>
                  <a:txBody>
                    <a:bodyPr/>
                    <a:lstStyle/>
                    <a:p>
                      <a:pPr algn="ctr"/>
                      <a:r>
                        <a:rPr lang="it-IT" sz="2000" b="1" dirty="0" err="1">
                          <a:solidFill>
                            <a:schemeClr val="tx1"/>
                          </a:solidFill>
                        </a:rPr>
                        <a:t>sSBR</a:t>
                      </a:r>
                      <a:endParaRPr lang="en-GB" sz="2000" b="1" dirty="0">
                        <a:solidFill>
                          <a:schemeClr val="tx1"/>
                        </a:solidFill>
                        <a:latin typeface="+mn-lt"/>
                      </a:endParaRPr>
                    </a:p>
                  </a:txBody>
                  <a:tcPr/>
                </a:tc>
                <a:tc>
                  <a:txBody>
                    <a:bodyPr/>
                    <a:lstStyle/>
                    <a:p>
                      <a:pPr algn="ctr"/>
                      <a:r>
                        <a:rPr lang="it-IT" sz="2000" dirty="0" err="1">
                          <a:solidFill>
                            <a:schemeClr val="tx1"/>
                          </a:solidFill>
                        </a:rPr>
                        <a:t>Fossil</a:t>
                      </a:r>
                      <a:r>
                        <a:rPr lang="it-IT" sz="2000" dirty="0">
                          <a:solidFill>
                            <a:schemeClr val="tx1"/>
                          </a:solidFill>
                        </a:rPr>
                        <a:t> </a:t>
                      </a:r>
                      <a:r>
                        <a:rPr lang="it-IT" sz="2000" dirty="0" err="1">
                          <a:solidFill>
                            <a:schemeClr val="tx1"/>
                          </a:solidFill>
                        </a:rPr>
                        <a:t>Oil</a:t>
                      </a:r>
                      <a:r>
                        <a:rPr lang="it-IT" sz="2000" dirty="0">
                          <a:solidFill>
                            <a:schemeClr val="tx1"/>
                          </a:solidFill>
                        </a:rPr>
                        <a:t> </a:t>
                      </a:r>
                      <a:r>
                        <a:rPr lang="it-IT" sz="2000" dirty="0" err="1">
                          <a:solidFill>
                            <a:schemeClr val="tx1"/>
                          </a:solidFill>
                        </a:rPr>
                        <a:t>extended</a:t>
                      </a:r>
                      <a:endParaRPr lang="en-GB" sz="2000" dirty="0">
                        <a:solidFill>
                          <a:schemeClr val="tx1"/>
                        </a:solidFill>
                        <a:latin typeface="+mn-lt"/>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2000" b="0" u="none" strike="noStrike" kern="1200" cap="none" spc="0" normalizeH="0" baseline="0" noProof="0" dirty="0">
                          <a:ln>
                            <a:noFill/>
                          </a:ln>
                          <a:solidFill>
                            <a:schemeClr val="tx1"/>
                          </a:solidFill>
                          <a:effectLst/>
                          <a:uLnTx/>
                          <a:uFillTx/>
                        </a:rPr>
                        <a:t>Solution </a:t>
                      </a:r>
                      <a:r>
                        <a:rPr kumimoji="0" lang="it-IT" sz="2000" b="0" u="none" strike="noStrike" kern="1200" cap="none" spc="0" normalizeH="0" baseline="0" noProof="0" dirty="0" err="1">
                          <a:ln>
                            <a:noFill/>
                          </a:ln>
                          <a:solidFill>
                            <a:schemeClr val="tx1"/>
                          </a:solidFill>
                          <a:effectLst/>
                          <a:uLnTx/>
                          <a:uFillTx/>
                        </a:rPr>
                        <a:t>polymerization</a:t>
                      </a:r>
                      <a:endParaRPr kumimoji="0" lang="en-GB" sz="2000" b="0" i="1"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algn="ctr"/>
                      <a:r>
                        <a:rPr lang="it-IT" sz="2000" b="1" dirty="0">
                          <a:solidFill>
                            <a:schemeClr val="tx1"/>
                          </a:solidFill>
                        </a:rPr>
                        <a:t>70-72</a:t>
                      </a:r>
                      <a:endParaRPr lang="en-GB" sz="2000" b="1" dirty="0">
                        <a:solidFill>
                          <a:schemeClr val="tx1"/>
                        </a:solidFill>
                        <a:latin typeface="+mn-lt"/>
                      </a:endParaRPr>
                    </a:p>
                  </a:txBody>
                  <a:tcPr/>
                </a:tc>
                <a:extLst>
                  <a:ext uri="{0D108BD9-81ED-4DB2-BD59-A6C34878D82A}">
                    <a16:rowId xmlns:a16="http://schemas.microsoft.com/office/drawing/2014/main" val="2634345147"/>
                  </a:ext>
                </a:extLst>
              </a:tr>
              <a:tr h="370840">
                <a:tc>
                  <a:txBody>
                    <a:bodyPr/>
                    <a:lstStyle/>
                    <a:p>
                      <a:pPr algn="ctr"/>
                      <a:r>
                        <a:rPr lang="it-IT" sz="2000" b="1" dirty="0" err="1">
                          <a:solidFill>
                            <a:schemeClr val="tx1"/>
                          </a:solidFill>
                        </a:rPr>
                        <a:t>eSBR</a:t>
                      </a:r>
                      <a:endParaRPr lang="en-GB" sz="2000" b="1" dirty="0">
                        <a:solidFill>
                          <a:schemeClr val="tx1"/>
                        </a:solidFill>
                        <a:latin typeface="+mn-lt"/>
                      </a:endParaRPr>
                    </a:p>
                  </a:txBody>
                  <a:tcPr/>
                </a:tc>
                <a:tc>
                  <a:txBody>
                    <a:bodyPr/>
                    <a:lstStyle/>
                    <a:p>
                      <a:pPr algn="ctr"/>
                      <a:r>
                        <a:rPr lang="it-IT" sz="2000" dirty="0">
                          <a:solidFill>
                            <a:schemeClr val="tx1"/>
                          </a:solidFill>
                        </a:rPr>
                        <a:t>Dry</a:t>
                      </a:r>
                      <a:endParaRPr lang="en-GB" sz="2000" dirty="0">
                        <a:solidFill>
                          <a:schemeClr val="tx1"/>
                        </a:solidFill>
                        <a:latin typeface="+mn-lt"/>
                      </a:endParaRPr>
                    </a:p>
                  </a:txBody>
                  <a:tcPr/>
                </a:tc>
                <a:tc>
                  <a:txBody>
                    <a:bodyPr/>
                    <a:lstStyle/>
                    <a:p>
                      <a:pPr algn="ctr"/>
                      <a:r>
                        <a:rPr lang="it-IT" sz="2000" dirty="0" err="1">
                          <a:solidFill>
                            <a:schemeClr val="tx1"/>
                          </a:solidFill>
                        </a:rPr>
                        <a:t>Emulsion</a:t>
                      </a:r>
                      <a:r>
                        <a:rPr lang="it-IT" sz="2000" dirty="0">
                          <a:solidFill>
                            <a:schemeClr val="tx1"/>
                          </a:solidFill>
                        </a:rPr>
                        <a:t> </a:t>
                      </a:r>
                      <a:r>
                        <a:rPr lang="it-IT" sz="2000" dirty="0" err="1">
                          <a:solidFill>
                            <a:schemeClr val="tx1"/>
                          </a:solidFill>
                        </a:rPr>
                        <a:t>polymerization</a:t>
                      </a:r>
                      <a:endParaRPr lang="en-GB" sz="2000" i="1" dirty="0">
                        <a:solidFill>
                          <a:schemeClr val="tx1"/>
                        </a:solidFill>
                        <a:latin typeface="+mn-lt"/>
                      </a:endParaRPr>
                    </a:p>
                  </a:txBody>
                  <a:tcPr/>
                </a:tc>
                <a:tc>
                  <a:txBody>
                    <a:bodyPr/>
                    <a:lstStyle/>
                    <a:p>
                      <a:pPr algn="ctr"/>
                      <a:r>
                        <a:rPr lang="it-IT" sz="2000" b="1" dirty="0">
                          <a:solidFill>
                            <a:schemeClr val="tx1"/>
                          </a:solidFill>
                        </a:rPr>
                        <a:t>89-91</a:t>
                      </a:r>
                      <a:endParaRPr lang="en-GB" sz="2000" b="1" dirty="0">
                        <a:solidFill>
                          <a:schemeClr val="tx1"/>
                        </a:solidFill>
                        <a:latin typeface="+mn-lt"/>
                      </a:endParaRPr>
                    </a:p>
                  </a:txBody>
                  <a:tcPr/>
                </a:tc>
                <a:extLst>
                  <a:ext uri="{0D108BD9-81ED-4DB2-BD59-A6C34878D82A}">
                    <a16:rowId xmlns:a16="http://schemas.microsoft.com/office/drawing/2014/main" val="52353995"/>
                  </a:ext>
                </a:extLst>
              </a:tr>
              <a:tr h="370840">
                <a:tc>
                  <a:txBody>
                    <a:bodyPr/>
                    <a:lstStyle/>
                    <a:p>
                      <a:pPr algn="ctr"/>
                      <a:r>
                        <a:rPr lang="it-IT" sz="2000" b="1" dirty="0" err="1">
                          <a:solidFill>
                            <a:schemeClr val="tx1"/>
                          </a:solidFill>
                        </a:rPr>
                        <a:t>eSBR</a:t>
                      </a:r>
                      <a:endParaRPr lang="en-GB" sz="2000" b="1" dirty="0">
                        <a:solidFill>
                          <a:schemeClr val="tx1"/>
                        </a:solidFill>
                        <a:latin typeface="+mn-lt"/>
                      </a:endParaRPr>
                    </a:p>
                  </a:txBody>
                  <a:tcPr/>
                </a:tc>
                <a:tc>
                  <a:txBody>
                    <a:bodyPr/>
                    <a:lstStyle/>
                    <a:p>
                      <a:pPr algn="ctr"/>
                      <a:r>
                        <a:rPr lang="it-IT" sz="2000" dirty="0" err="1">
                          <a:solidFill>
                            <a:schemeClr val="tx1"/>
                          </a:solidFill>
                        </a:rPr>
                        <a:t>Fossil</a:t>
                      </a:r>
                      <a:r>
                        <a:rPr lang="it-IT" sz="2000" dirty="0">
                          <a:solidFill>
                            <a:schemeClr val="tx1"/>
                          </a:solidFill>
                        </a:rPr>
                        <a:t> </a:t>
                      </a:r>
                      <a:r>
                        <a:rPr lang="it-IT" sz="2000" dirty="0" err="1">
                          <a:solidFill>
                            <a:schemeClr val="tx1"/>
                          </a:solidFill>
                        </a:rPr>
                        <a:t>oil</a:t>
                      </a:r>
                      <a:r>
                        <a:rPr lang="it-IT" sz="2000" dirty="0">
                          <a:solidFill>
                            <a:schemeClr val="tx1"/>
                          </a:solidFill>
                        </a:rPr>
                        <a:t> </a:t>
                      </a:r>
                      <a:r>
                        <a:rPr lang="it-IT" sz="2000" dirty="0" err="1">
                          <a:solidFill>
                            <a:schemeClr val="tx1"/>
                          </a:solidFill>
                        </a:rPr>
                        <a:t>extended</a:t>
                      </a:r>
                      <a:endParaRPr lang="en-GB" sz="2000" dirty="0">
                        <a:solidFill>
                          <a:schemeClr val="tx1"/>
                        </a:solidFill>
                        <a:latin typeface="+mn-lt"/>
                      </a:endParaRPr>
                    </a:p>
                  </a:txBody>
                  <a:tcPr/>
                </a:tc>
                <a:tc>
                  <a:txBody>
                    <a:bodyPr/>
                    <a:lstStyle/>
                    <a:p>
                      <a:pPr algn="ctr"/>
                      <a:r>
                        <a:rPr lang="it-IT" sz="2000" dirty="0" err="1">
                          <a:solidFill>
                            <a:schemeClr val="tx1"/>
                          </a:solidFill>
                        </a:rPr>
                        <a:t>Emulsion</a:t>
                      </a:r>
                      <a:r>
                        <a:rPr lang="it-IT" sz="2000" dirty="0">
                          <a:solidFill>
                            <a:schemeClr val="tx1"/>
                          </a:solidFill>
                        </a:rPr>
                        <a:t> </a:t>
                      </a:r>
                      <a:r>
                        <a:rPr lang="it-IT" sz="2000" dirty="0" err="1">
                          <a:solidFill>
                            <a:schemeClr val="tx1"/>
                          </a:solidFill>
                        </a:rPr>
                        <a:t>polymerization</a:t>
                      </a:r>
                      <a:endParaRPr lang="en-GB" sz="2000" i="1" dirty="0">
                        <a:solidFill>
                          <a:schemeClr val="tx1"/>
                        </a:solidFill>
                        <a:latin typeface="+mn-lt"/>
                      </a:endParaRPr>
                    </a:p>
                  </a:txBody>
                  <a:tcPr/>
                </a:tc>
                <a:tc>
                  <a:txBody>
                    <a:bodyPr/>
                    <a:lstStyle/>
                    <a:p>
                      <a:pPr algn="ctr"/>
                      <a:r>
                        <a:rPr lang="it-IT" sz="2000" b="1" dirty="0">
                          <a:solidFill>
                            <a:schemeClr val="tx1"/>
                          </a:solidFill>
                        </a:rPr>
                        <a:t>64</a:t>
                      </a:r>
                      <a:endParaRPr lang="en-GB" sz="2000" b="1" dirty="0">
                        <a:solidFill>
                          <a:schemeClr val="tx1"/>
                        </a:solidFill>
                        <a:latin typeface="+mn-lt"/>
                      </a:endParaRPr>
                    </a:p>
                  </a:txBody>
                  <a:tcPr/>
                </a:tc>
                <a:extLst>
                  <a:ext uri="{0D108BD9-81ED-4DB2-BD59-A6C34878D82A}">
                    <a16:rowId xmlns:a16="http://schemas.microsoft.com/office/drawing/2014/main" val="1969991862"/>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2000" b="1" dirty="0">
                          <a:solidFill>
                            <a:schemeClr val="tx1"/>
                          </a:solidFill>
                        </a:rPr>
                        <a:t>CBX Latex</a:t>
                      </a:r>
                      <a:endParaRPr lang="en-GB" sz="2000" b="1" dirty="0">
                        <a:solidFill>
                          <a:schemeClr val="tx1"/>
                        </a:solidFill>
                        <a:latin typeface="+mn-lt"/>
                      </a:endParaRPr>
                    </a:p>
                  </a:txBody>
                  <a:tcPr/>
                </a:tc>
                <a:tc>
                  <a:txBody>
                    <a:bodyPr/>
                    <a:lstStyle/>
                    <a:p>
                      <a:pPr algn="ctr"/>
                      <a:r>
                        <a:rPr lang="en-GB" sz="2000" dirty="0">
                          <a:solidFill>
                            <a:schemeClr val="tx1"/>
                          </a:solidFill>
                        </a:rPr>
                        <a:t>-</a:t>
                      </a:r>
                      <a:endParaRPr lang="en-GB" sz="2000" dirty="0">
                        <a:solidFill>
                          <a:schemeClr val="tx1"/>
                        </a:solidFill>
                        <a:latin typeface="+mn-lt"/>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2000" b="0" u="none" strike="noStrike" kern="1200" cap="none" spc="0" normalizeH="0" baseline="0" noProof="0" dirty="0" err="1">
                          <a:ln>
                            <a:noFill/>
                          </a:ln>
                          <a:solidFill>
                            <a:schemeClr val="tx1"/>
                          </a:solidFill>
                          <a:effectLst/>
                          <a:uLnTx/>
                          <a:uFillTx/>
                        </a:rPr>
                        <a:t>Emulsion</a:t>
                      </a:r>
                      <a:r>
                        <a:rPr kumimoji="0" lang="it-IT" sz="2000" b="0" u="none" strike="noStrike" kern="1200" cap="none" spc="0" normalizeH="0" baseline="0" noProof="0" dirty="0">
                          <a:ln>
                            <a:noFill/>
                          </a:ln>
                          <a:solidFill>
                            <a:schemeClr val="tx1"/>
                          </a:solidFill>
                          <a:effectLst/>
                          <a:uLnTx/>
                          <a:uFillTx/>
                        </a:rPr>
                        <a:t> </a:t>
                      </a:r>
                      <a:r>
                        <a:rPr kumimoji="0" lang="it-IT" sz="2000" b="0" u="none" strike="noStrike" kern="1200" cap="none" spc="0" normalizeH="0" baseline="0" noProof="0" dirty="0" err="1">
                          <a:ln>
                            <a:noFill/>
                          </a:ln>
                          <a:solidFill>
                            <a:schemeClr val="tx1"/>
                          </a:solidFill>
                          <a:effectLst/>
                          <a:uLnTx/>
                          <a:uFillTx/>
                        </a:rPr>
                        <a:t>polymerization</a:t>
                      </a:r>
                      <a:endParaRPr kumimoji="0" lang="en-GB" sz="2000" b="0" i="1"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algn="ctr"/>
                      <a:r>
                        <a:rPr lang="en-GB" sz="2000" b="1" dirty="0">
                          <a:solidFill>
                            <a:schemeClr val="tx1"/>
                          </a:solidFill>
                        </a:rPr>
                        <a:t>86-88</a:t>
                      </a:r>
                      <a:endParaRPr lang="en-GB" sz="2000" b="1" dirty="0">
                        <a:solidFill>
                          <a:schemeClr val="tx1"/>
                        </a:solidFill>
                        <a:latin typeface="+mn-lt"/>
                      </a:endParaRPr>
                    </a:p>
                  </a:txBody>
                  <a:tcPr/>
                </a:tc>
                <a:extLst>
                  <a:ext uri="{0D108BD9-81ED-4DB2-BD59-A6C34878D82A}">
                    <a16:rowId xmlns:a16="http://schemas.microsoft.com/office/drawing/2014/main" val="2066615935"/>
                  </a:ext>
                </a:extLst>
              </a:tr>
              <a:tr h="370840">
                <a:tc>
                  <a:txBody>
                    <a:bodyPr/>
                    <a:lstStyle/>
                    <a:p>
                      <a:pPr algn="ctr"/>
                      <a:r>
                        <a:rPr lang="it-IT" sz="2000" b="1" dirty="0">
                          <a:solidFill>
                            <a:schemeClr val="tx1"/>
                          </a:solidFill>
                        </a:rPr>
                        <a:t>SB Latex</a:t>
                      </a:r>
                      <a:endParaRPr lang="en-GB" sz="2000" b="1" dirty="0">
                        <a:solidFill>
                          <a:schemeClr val="tx1"/>
                        </a:solidFill>
                        <a:latin typeface="+mn-lt"/>
                      </a:endParaRPr>
                    </a:p>
                  </a:txBody>
                  <a:tcPr/>
                </a:tc>
                <a:tc>
                  <a:txBody>
                    <a:bodyPr/>
                    <a:lstStyle/>
                    <a:p>
                      <a:pPr algn="ctr"/>
                      <a:r>
                        <a:rPr lang="en-GB" sz="2000" dirty="0">
                          <a:solidFill>
                            <a:schemeClr val="tx1"/>
                          </a:solidFill>
                        </a:rPr>
                        <a:t>-</a:t>
                      </a:r>
                      <a:endParaRPr lang="en-GB" sz="2000" dirty="0">
                        <a:solidFill>
                          <a:schemeClr val="tx1"/>
                        </a:solidFill>
                        <a:latin typeface="+mn-lt"/>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2000" b="0" u="none" strike="noStrike" kern="1200" cap="none" spc="0" normalizeH="0" baseline="0" noProof="0" dirty="0" err="1">
                          <a:ln>
                            <a:noFill/>
                          </a:ln>
                          <a:solidFill>
                            <a:schemeClr val="tx1"/>
                          </a:solidFill>
                          <a:effectLst/>
                          <a:uLnTx/>
                          <a:uFillTx/>
                        </a:rPr>
                        <a:t>Emulsion</a:t>
                      </a:r>
                      <a:r>
                        <a:rPr kumimoji="0" lang="it-IT" sz="2000" b="0" u="none" strike="noStrike" kern="1200" cap="none" spc="0" normalizeH="0" baseline="0" noProof="0" dirty="0">
                          <a:ln>
                            <a:noFill/>
                          </a:ln>
                          <a:solidFill>
                            <a:schemeClr val="tx1"/>
                          </a:solidFill>
                          <a:effectLst/>
                          <a:uLnTx/>
                          <a:uFillTx/>
                        </a:rPr>
                        <a:t> </a:t>
                      </a:r>
                      <a:r>
                        <a:rPr kumimoji="0" lang="it-IT" sz="2000" b="0" u="none" strike="noStrike" kern="1200" cap="none" spc="0" normalizeH="0" baseline="0" noProof="0" dirty="0" err="1">
                          <a:ln>
                            <a:noFill/>
                          </a:ln>
                          <a:solidFill>
                            <a:schemeClr val="tx1"/>
                          </a:solidFill>
                          <a:effectLst/>
                          <a:uLnTx/>
                          <a:uFillTx/>
                        </a:rPr>
                        <a:t>polymerization</a:t>
                      </a:r>
                      <a:endParaRPr kumimoji="0" lang="en-GB" sz="2000" b="0" i="1"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algn="ctr"/>
                      <a:r>
                        <a:rPr lang="en-GB" sz="2000" b="1" dirty="0">
                          <a:solidFill>
                            <a:schemeClr val="tx1"/>
                          </a:solidFill>
                        </a:rPr>
                        <a:t>82</a:t>
                      </a:r>
                      <a:endParaRPr lang="en-GB" sz="2000" b="1" dirty="0">
                        <a:solidFill>
                          <a:schemeClr val="tx1"/>
                        </a:solidFill>
                        <a:latin typeface="+mn-lt"/>
                      </a:endParaRPr>
                    </a:p>
                  </a:txBody>
                  <a:tcPr/>
                </a:tc>
                <a:extLst>
                  <a:ext uri="{0D108BD9-81ED-4DB2-BD59-A6C34878D82A}">
                    <a16:rowId xmlns:a16="http://schemas.microsoft.com/office/drawing/2014/main" val="928277942"/>
                  </a:ext>
                </a:extLst>
              </a:tr>
              <a:tr h="370840">
                <a:tc>
                  <a:txBody>
                    <a:bodyPr/>
                    <a:lstStyle/>
                    <a:p>
                      <a:pPr algn="ctr"/>
                      <a:r>
                        <a:rPr lang="en-GB" sz="2000" b="1" dirty="0">
                          <a:solidFill>
                            <a:schemeClr val="tx1"/>
                          </a:solidFill>
                        </a:rPr>
                        <a:t>NBR Latex</a:t>
                      </a:r>
                      <a:endParaRPr lang="en-GB" sz="2000" b="1" dirty="0">
                        <a:solidFill>
                          <a:schemeClr val="tx1"/>
                        </a:solidFill>
                        <a:latin typeface="+mn-lt"/>
                      </a:endParaRPr>
                    </a:p>
                  </a:txBody>
                  <a:tcPr/>
                </a:tc>
                <a:tc>
                  <a:txBody>
                    <a:bodyPr/>
                    <a:lstStyle/>
                    <a:p>
                      <a:pPr algn="ctr"/>
                      <a:r>
                        <a:rPr lang="en-GB" sz="2000" dirty="0">
                          <a:solidFill>
                            <a:schemeClr val="tx1"/>
                          </a:solidFill>
                        </a:rPr>
                        <a:t>-</a:t>
                      </a:r>
                      <a:endParaRPr lang="en-GB" sz="2000" dirty="0">
                        <a:solidFill>
                          <a:schemeClr val="tx1"/>
                        </a:solidFill>
                        <a:latin typeface="+mn-lt"/>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2000" b="0" u="none" strike="noStrike" kern="1200" cap="none" spc="0" normalizeH="0" baseline="0" noProof="0" dirty="0" err="1">
                          <a:ln>
                            <a:noFill/>
                          </a:ln>
                          <a:solidFill>
                            <a:schemeClr val="tx1"/>
                          </a:solidFill>
                          <a:effectLst/>
                          <a:uLnTx/>
                          <a:uFillTx/>
                        </a:rPr>
                        <a:t>Emulsion</a:t>
                      </a:r>
                      <a:r>
                        <a:rPr kumimoji="0" lang="it-IT" sz="2000" b="0" u="none" strike="noStrike" kern="1200" cap="none" spc="0" normalizeH="0" baseline="0" noProof="0" dirty="0">
                          <a:ln>
                            <a:noFill/>
                          </a:ln>
                          <a:solidFill>
                            <a:schemeClr val="tx1"/>
                          </a:solidFill>
                          <a:effectLst/>
                          <a:uLnTx/>
                          <a:uFillTx/>
                        </a:rPr>
                        <a:t> </a:t>
                      </a:r>
                      <a:r>
                        <a:rPr kumimoji="0" lang="it-IT" sz="2000" b="0" u="none" strike="noStrike" kern="1200" cap="none" spc="0" normalizeH="0" baseline="0" noProof="0" dirty="0" err="1">
                          <a:ln>
                            <a:noFill/>
                          </a:ln>
                          <a:solidFill>
                            <a:schemeClr val="tx1"/>
                          </a:solidFill>
                          <a:effectLst/>
                          <a:uLnTx/>
                          <a:uFillTx/>
                        </a:rPr>
                        <a:t>polymerization</a:t>
                      </a:r>
                      <a:endParaRPr kumimoji="0" lang="en-GB" sz="2000" b="0" i="1"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algn="ctr"/>
                      <a:r>
                        <a:rPr lang="en-GB" sz="2000" b="1" dirty="0">
                          <a:solidFill>
                            <a:schemeClr val="tx1"/>
                          </a:solidFill>
                        </a:rPr>
                        <a:t>50</a:t>
                      </a:r>
                      <a:endParaRPr lang="en-GB" sz="2000" b="1" dirty="0">
                        <a:solidFill>
                          <a:schemeClr val="tx1"/>
                        </a:solidFill>
                        <a:latin typeface="+mn-lt"/>
                      </a:endParaRPr>
                    </a:p>
                  </a:txBody>
                  <a:tcPr/>
                </a:tc>
                <a:extLst>
                  <a:ext uri="{0D108BD9-81ED-4DB2-BD59-A6C34878D82A}">
                    <a16:rowId xmlns:a16="http://schemas.microsoft.com/office/drawing/2014/main" val="1467590560"/>
                  </a:ext>
                </a:extLst>
              </a:tr>
            </a:tbl>
          </a:graphicData>
        </a:graphic>
      </p:graphicFrame>
      <p:sp>
        <p:nvSpPr>
          <p:cNvPr id="4" name="Footer Placeholder 3"/>
          <p:cNvSpPr>
            <a:spLocks noGrp="1"/>
          </p:cNvSpPr>
          <p:nvPr>
            <p:ph type="ftr" sz="quarter" idx="4294967295"/>
          </p:nvPr>
        </p:nvSpPr>
        <p:spPr>
          <a:xfrm>
            <a:off x="0" y="0"/>
            <a:ext cx="0" cy="0"/>
          </a:xfrm>
        </p:spPr>
        <p:txBody>
          <a:bodyPr/>
          <a:lstStyle/>
          <a:p>
            <a:endParaRPr lang="it-IT" dirty="0"/>
          </a:p>
        </p:txBody>
      </p:sp>
      <p:pic>
        <p:nvPicPr>
          <p:cNvPr id="10" name="Immagine 9">
            <a:extLst>
              <a:ext uri="{FF2B5EF4-FFF2-40B4-BE49-F238E27FC236}">
                <a16:creationId xmlns:a16="http://schemas.microsoft.com/office/drawing/2014/main" id="{03582790-10D1-404F-8640-4559040DEE34}"/>
              </a:ext>
            </a:extLst>
          </p:cNvPr>
          <p:cNvPicPr>
            <a:picLocks noChangeAspect="1"/>
          </p:cNvPicPr>
          <p:nvPr/>
        </p:nvPicPr>
        <p:blipFill>
          <a:blip r:embed="rId3"/>
          <a:stretch>
            <a:fillRect/>
          </a:stretch>
        </p:blipFill>
        <p:spPr>
          <a:xfrm>
            <a:off x="10515999" y="373433"/>
            <a:ext cx="1182721" cy="669439"/>
          </a:xfrm>
          <a:prstGeom prst="rect">
            <a:avLst/>
          </a:prstGeom>
        </p:spPr>
      </p:pic>
      <p:pic>
        <p:nvPicPr>
          <p:cNvPr id="11" name="Picture 10">
            <a:extLst>
              <a:ext uri="{FF2B5EF4-FFF2-40B4-BE49-F238E27FC236}">
                <a16:creationId xmlns:a16="http://schemas.microsoft.com/office/drawing/2014/main" id="{C5A19A0F-0952-4289-BD87-C2119775FFAE}"/>
              </a:ext>
            </a:extLst>
          </p:cNvPr>
          <p:cNvPicPr>
            <a:picLocks noChangeAspect="1"/>
          </p:cNvPicPr>
          <p:nvPr/>
        </p:nvPicPr>
        <p:blipFill>
          <a:blip r:embed="rId4"/>
          <a:stretch>
            <a:fillRect/>
          </a:stretch>
        </p:blipFill>
        <p:spPr>
          <a:xfrm>
            <a:off x="10406915" y="6048286"/>
            <a:ext cx="1609862" cy="769934"/>
          </a:xfrm>
          <a:prstGeom prst="rect">
            <a:avLst/>
          </a:prstGeom>
        </p:spPr>
      </p:pic>
      <p:sp>
        <p:nvSpPr>
          <p:cNvPr id="6" name="TextBox 5">
            <a:extLst>
              <a:ext uri="{FF2B5EF4-FFF2-40B4-BE49-F238E27FC236}">
                <a16:creationId xmlns:a16="http://schemas.microsoft.com/office/drawing/2014/main" id="{2B4B6FE1-66FC-43DA-B876-07C47AEBDA84}"/>
              </a:ext>
            </a:extLst>
          </p:cNvPr>
          <p:cNvSpPr txBox="1"/>
          <p:nvPr/>
        </p:nvSpPr>
        <p:spPr>
          <a:xfrm>
            <a:off x="1200116" y="5932311"/>
            <a:ext cx="9109380" cy="646331"/>
          </a:xfrm>
          <a:prstGeom prst="rect">
            <a:avLst/>
          </a:prstGeom>
          <a:noFill/>
        </p:spPr>
        <p:txBody>
          <a:bodyPr wrap="square">
            <a:spAutoFit/>
          </a:bodyPr>
          <a:lstStyle/>
          <a:p>
            <a:pPr algn="ctr"/>
            <a:r>
              <a:rPr lang="de-DE" b="0" i="0" dirty="0">
                <a:effectLst/>
                <a:latin typeface="Helvetica Neue LT W05_45"/>
              </a:rPr>
              <a:t>Allerdings wenden die Experten bisher noch unterschiedliche Methoden, sogenannte Standards, für die Auditierung und Zertifizierung an</a:t>
            </a:r>
            <a:endParaRPr lang="en-GB" dirty="0"/>
          </a:p>
        </p:txBody>
      </p:sp>
    </p:spTree>
    <p:extLst>
      <p:ext uri="{BB962C8B-B14F-4D97-AF65-F5344CB8AC3E}">
        <p14:creationId xmlns:p14="http://schemas.microsoft.com/office/powerpoint/2010/main" val="133222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88C1A69-C205-7047-B41C-8360AF55FA2A}"/>
              </a:ext>
            </a:extLst>
          </p:cNvPr>
          <p:cNvSpPr>
            <a:spLocks noGrp="1"/>
          </p:cNvSpPr>
          <p:nvPr>
            <p:ph type="title"/>
          </p:nvPr>
        </p:nvSpPr>
        <p:spPr>
          <a:xfrm>
            <a:off x="493279" y="457024"/>
            <a:ext cx="9438511" cy="463036"/>
          </a:xfrm>
        </p:spPr>
        <p:txBody>
          <a:bodyPr/>
          <a:lstStyle/>
          <a:p>
            <a:r>
              <a:rPr lang="de-DE" sz="2400" b="0" dirty="0"/>
              <a:t>Rechnerische Zuordnung des nachhaltigen Rohstoffs zum Endprodukt</a:t>
            </a:r>
            <a:endParaRPr lang="en-GB" sz="2400" dirty="0"/>
          </a:p>
        </p:txBody>
      </p:sp>
      <p:sp>
        <p:nvSpPr>
          <p:cNvPr id="5" name="Segnaposto testo 4">
            <a:extLst>
              <a:ext uri="{FF2B5EF4-FFF2-40B4-BE49-F238E27FC236}">
                <a16:creationId xmlns:a16="http://schemas.microsoft.com/office/drawing/2014/main" id="{B5C32BBA-C491-694C-9EA9-A2F33DDA419E}"/>
              </a:ext>
            </a:extLst>
          </p:cNvPr>
          <p:cNvSpPr>
            <a:spLocks noGrp="1"/>
          </p:cNvSpPr>
          <p:nvPr>
            <p:ph type="body" sz="quarter" idx="19"/>
          </p:nvPr>
        </p:nvSpPr>
        <p:spPr>
          <a:xfrm>
            <a:off x="510571" y="2302866"/>
            <a:ext cx="3181350" cy="518978"/>
          </a:xfrm>
        </p:spPr>
        <p:txBody>
          <a:bodyPr/>
          <a:lstStyle/>
          <a:p>
            <a:r>
              <a:rPr lang="it-IT" sz="2200" dirty="0"/>
              <a:t>EPR</a:t>
            </a:r>
          </a:p>
        </p:txBody>
      </p:sp>
      <p:sp>
        <p:nvSpPr>
          <p:cNvPr id="9" name="Segnaposto testo 8">
            <a:extLst>
              <a:ext uri="{FF2B5EF4-FFF2-40B4-BE49-F238E27FC236}">
                <a16:creationId xmlns:a16="http://schemas.microsoft.com/office/drawing/2014/main" id="{EC73F7BB-E499-7347-8E24-6601F73DA0D6}"/>
              </a:ext>
            </a:extLst>
          </p:cNvPr>
          <p:cNvSpPr>
            <a:spLocks noGrp="1"/>
          </p:cNvSpPr>
          <p:nvPr>
            <p:ph type="body" sz="quarter" idx="23"/>
          </p:nvPr>
        </p:nvSpPr>
        <p:spPr>
          <a:xfrm>
            <a:off x="8531225" y="2302866"/>
            <a:ext cx="3181350" cy="518978"/>
          </a:xfrm>
        </p:spPr>
        <p:txBody>
          <a:bodyPr/>
          <a:lstStyle/>
          <a:p>
            <a:r>
              <a:rPr lang="it-IT" sz="2200" dirty="0"/>
              <a:t>NBR</a:t>
            </a:r>
          </a:p>
        </p:txBody>
      </p:sp>
      <p:sp>
        <p:nvSpPr>
          <p:cNvPr id="10" name="Segnaposto numero diapositiva 9">
            <a:extLst>
              <a:ext uri="{FF2B5EF4-FFF2-40B4-BE49-F238E27FC236}">
                <a16:creationId xmlns:a16="http://schemas.microsoft.com/office/drawing/2014/main" id="{299EB6BE-5637-3D43-9238-205417BD28FB}"/>
              </a:ext>
            </a:extLst>
          </p:cNvPr>
          <p:cNvSpPr>
            <a:spLocks noGrp="1"/>
          </p:cNvSpPr>
          <p:nvPr>
            <p:ph type="sldNum" sz="quarter" idx="24"/>
          </p:nvPr>
        </p:nvSpPr>
        <p:spPr/>
        <p:txBody>
          <a:bodyPr/>
          <a:lstStyle/>
          <a:p>
            <a:fld id="{28FF292E-9669-8740-83C5-13596A40C566}" type="slidenum">
              <a:rPr lang="it-IT" smtClean="0"/>
              <a:pPr/>
              <a:t>15</a:t>
            </a:fld>
            <a:endParaRPr lang="it-IT"/>
          </a:p>
        </p:txBody>
      </p:sp>
      <p:sp>
        <p:nvSpPr>
          <p:cNvPr id="7" name="Segnaposto testo 6">
            <a:extLst>
              <a:ext uri="{FF2B5EF4-FFF2-40B4-BE49-F238E27FC236}">
                <a16:creationId xmlns:a16="http://schemas.microsoft.com/office/drawing/2014/main" id="{458C5F70-B3B3-B142-BA71-D251B9B62C18}"/>
              </a:ext>
            </a:extLst>
          </p:cNvPr>
          <p:cNvSpPr>
            <a:spLocks noGrp="1"/>
          </p:cNvSpPr>
          <p:nvPr>
            <p:ph type="body" sz="quarter" idx="21"/>
          </p:nvPr>
        </p:nvSpPr>
        <p:spPr>
          <a:xfrm>
            <a:off x="4520897" y="2302866"/>
            <a:ext cx="3181350" cy="518978"/>
          </a:xfrm>
        </p:spPr>
        <p:txBody>
          <a:bodyPr/>
          <a:lstStyle/>
          <a:p>
            <a:r>
              <a:rPr lang="it-IT" sz="2200" dirty="0"/>
              <a:t>TPR</a:t>
            </a:r>
          </a:p>
        </p:txBody>
      </p:sp>
      <p:pic>
        <p:nvPicPr>
          <p:cNvPr id="11" name="Picture 2" descr="Versalis lancia i polimeri circolari Balance">
            <a:extLst>
              <a:ext uri="{FF2B5EF4-FFF2-40B4-BE49-F238E27FC236}">
                <a16:creationId xmlns:a16="http://schemas.microsoft.com/office/drawing/2014/main" id="{27621C35-D841-4407-B69E-B16982BCB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1900" y="230632"/>
            <a:ext cx="1599992" cy="9158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Segnaposto contenuto 11">
            <a:extLst>
              <a:ext uri="{FF2B5EF4-FFF2-40B4-BE49-F238E27FC236}">
                <a16:creationId xmlns:a16="http://schemas.microsoft.com/office/drawing/2014/main" id="{EC45C050-3A9B-4129-9A9B-03166DF3FA73}"/>
              </a:ext>
            </a:extLst>
          </p:cNvPr>
          <p:cNvGraphicFramePr>
            <a:graphicFrameLocks noGrp="1"/>
          </p:cNvGraphicFramePr>
          <p:nvPr>
            <p:ph sz="quarter" idx="10"/>
            <p:extLst>
              <p:ext uri="{D42A27DB-BD31-4B8C-83A1-F6EECF244321}">
                <p14:modId xmlns:p14="http://schemas.microsoft.com/office/powerpoint/2010/main" val="3069371773"/>
              </p:ext>
            </p:extLst>
          </p:nvPr>
        </p:nvGraphicFramePr>
        <p:xfrm>
          <a:off x="176793" y="2945343"/>
          <a:ext cx="3745993" cy="2651760"/>
        </p:xfrm>
        <a:graphic>
          <a:graphicData uri="http://schemas.openxmlformats.org/drawingml/2006/table">
            <a:tbl>
              <a:tblPr firstRow="1" bandRow="1">
                <a:tableStyleId>{9DCAF9ED-07DC-4A11-8D7F-57B35C25682E}</a:tableStyleId>
              </a:tblPr>
              <a:tblGrid>
                <a:gridCol w="1014669">
                  <a:extLst>
                    <a:ext uri="{9D8B030D-6E8A-4147-A177-3AD203B41FA5}">
                      <a16:colId xmlns:a16="http://schemas.microsoft.com/office/drawing/2014/main" val="2321802552"/>
                    </a:ext>
                  </a:extLst>
                </a:gridCol>
                <a:gridCol w="1448789">
                  <a:extLst>
                    <a:ext uri="{9D8B030D-6E8A-4147-A177-3AD203B41FA5}">
                      <a16:colId xmlns:a16="http://schemas.microsoft.com/office/drawing/2014/main" val="3635380208"/>
                    </a:ext>
                  </a:extLst>
                </a:gridCol>
                <a:gridCol w="1282535">
                  <a:extLst>
                    <a:ext uri="{9D8B030D-6E8A-4147-A177-3AD203B41FA5}">
                      <a16:colId xmlns:a16="http://schemas.microsoft.com/office/drawing/2014/main" val="1716117747"/>
                    </a:ext>
                  </a:extLst>
                </a:gridCol>
              </a:tblGrid>
              <a:tr h="420690">
                <a:tc>
                  <a:txBody>
                    <a:bodyPr/>
                    <a:lstStyle/>
                    <a:p>
                      <a:pPr algn="ctr"/>
                      <a:r>
                        <a:rPr lang="it-IT" sz="1600" dirty="0"/>
                        <a:t>Product family</a:t>
                      </a: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36093"/>
                    </a:solidFill>
                  </a:tcPr>
                </a:tc>
                <a:tc>
                  <a:txBody>
                    <a:bodyPr/>
                    <a:lstStyle/>
                    <a:p>
                      <a:pPr algn="ctr"/>
                      <a:r>
                        <a:rPr lang="it-IT" sz="1600" dirty="0"/>
                        <a:t>Trade name</a:t>
                      </a: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36093"/>
                    </a:solidFill>
                  </a:tcPr>
                </a:tc>
                <a:tc>
                  <a:txBody>
                    <a:bodyPr/>
                    <a:lstStyle/>
                    <a:p>
                      <a:pPr algn="ctr"/>
                      <a:r>
                        <a:rPr lang="it-IT" sz="1600" dirty="0"/>
                        <a:t>%</a:t>
                      </a:r>
                      <a:r>
                        <a:rPr lang="en-GB" sz="1600" noProof="0" dirty="0"/>
                        <a:t>Attribution</a:t>
                      </a: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36093"/>
                    </a:solidFill>
                  </a:tcPr>
                </a:tc>
                <a:extLst>
                  <a:ext uri="{0D108BD9-81ED-4DB2-BD59-A6C34878D82A}">
                    <a16:rowId xmlns:a16="http://schemas.microsoft.com/office/drawing/2014/main" val="4083691029"/>
                  </a:ext>
                </a:extLst>
              </a:tr>
              <a:tr h="484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EP(D)M </a:t>
                      </a:r>
                      <a:r>
                        <a:rPr lang="en-GB" sz="1400" b="0" noProof="0" dirty="0">
                          <a:solidFill>
                            <a:schemeClr val="tx1"/>
                          </a:solidFill>
                        </a:rPr>
                        <a:t>branched</a:t>
                      </a:r>
                      <a:endParaRPr lang="en-GB" sz="1400" b="0" i="0" noProof="0" dirty="0">
                        <a:solidFill>
                          <a:schemeClr val="tx1"/>
                        </a:solidFill>
                        <a:latin typeface="+mn-lt"/>
                      </a:endParaRP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err="1">
                          <a:solidFill>
                            <a:schemeClr val="tx1"/>
                          </a:solidFill>
                        </a:rPr>
                        <a:t>Dutral</a:t>
                      </a:r>
                      <a:r>
                        <a:rPr lang="it-IT" sz="1400" b="0" dirty="0">
                          <a:solidFill>
                            <a:schemeClr val="tx1"/>
                          </a:solidFill>
                        </a:rPr>
                        <a:t>® BTR/BTX BA/BCA</a:t>
                      </a:r>
                      <a:endParaRPr lang="it-IT" sz="1400" b="0" i="0" dirty="0">
                        <a:solidFill>
                          <a:schemeClr val="tx1"/>
                        </a:solidFill>
                        <a:latin typeface="+mn-lt"/>
                      </a:endParaRP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75 - 94%</a:t>
                      </a:r>
                      <a:endParaRPr lang="it-IT" sz="1400" b="0" i="0" dirty="0">
                        <a:solidFill>
                          <a:schemeClr val="tx1"/>
                        </a:solidFill>
                        <a:latin typeface="+mn-lt"/>
                      </a:endParaRP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10000"/>
                      </a:srgbClr>
                    </a:solidFill>
                  </a:tcPr>
                </a:tc>
                <a:extLst>
                  <a:ext uri="{0D108BD9-81ED-4DB2-BD59-A6C34878D82A}">
                    <a16:rowId xmlns:a16="http://schemas.microsoft.com/office/drawing/2014/main" val="3328827623"/>
                  </a:ext>
                </a:extLst>
              </a:tr>
              <a:tr h="484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EP(D)M dry</a:t>
                      </a:r>
                      <a:endParaRPr lang="it-IT" sz="1400" b="0" i="0" dirty="0">
                        <a:solidFill>
                          <a:schemeClr val="tx1"/>
                        </a:solidFill>
                        <a:latin typeface="+mn-lt"/>
                      </a:endParaRP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err="1">
                          <a:solidFill>
                            <a:schemeClr val="tx1"/>
                          </a:solidFill>
                        </a:rPr>
                        <a:t>Dutral</a:t>
                      </a:r>
                      <a:r>
                        <a:rPr lang="it-IT" sz="1400" b="0" dirty="0">
                          <a:solidFill>
                            <a:schemeClr val="tx1"/>
                          </a:solidFill>
                        </a:rPr>
                        <a:t>® TER BA/BCA</a:t>
                      </a:r>
                      <a:endParaRPr lang="it-IT" sz="1400" b="0" i="0" dirty="0">
                        <a:solidFill>
                          <a:schemeClr val="tx1"/>
                        </a:solidFill>
                        <a:latin typeface="+mn-lt"/>
                      </a:endParaRP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min 91%</a:t>
                      </a:r>
                      <a:endParaRPr lang="it-IT" sz="1400" b="0" i="0" dirty="0">
                        <a:solidFill>
                          <a:schemeClr val="tx1"/>
                        </a:solidFill>
                        <a:latin typeface="+mn-lt"/>
                      </a:endParaRP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extLst>
                  <a:ext uri="{0D108BD9-81ED-4DB2-BD59-A6C34878D82A}">
                    <a16:rowId xmlns:a16="http://schemas.microsoft.com/office/drawing/2014/main" val="3175782021"/>
                  </a:ext>
                </a:extLst>
              </a:tr>
              <a:tr h="484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EP(D)M </a:t>
                      </a:r>
                      <a:r>
                        <a:rPr lang="it-IT" sz="1400" b="0" dirty="0" err="1">
                          <a:solidFill>
                            <a:schemeClr val="tx1"/>
                          </a:solidFill>
                        </a:rPr>
                        <a:t>oe</a:t>
                      </a:r>
                      <a:endParaRPr lang="it-IT" sz="1400" b="0" i="0" dirty="0">
                        <a:solidFill>
                          <a:schemeClr val="tx1"/>
                        </a:solidFill>
                        <a:latin typeface="+mn-lt"/>
                      </a:endParaRP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9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err="1">
                          <a:solidFill>
                            <a:schemeClr val="tx1"/>
                          </a:solidFill>
                        </a:rPr>
                        <a:t>Dutral</a:t>
                      </a:r>
                      <a:r>
                        <a:rPr lang="it-IT" sz="1400" b="0" dirty="0">
                          <a:solidFill>
                            <a:schemeClr val="tx1"/>
                          </a:solidFill>
                        </a:rPr>
                        <a:t>® TER BA/BCA</a:t>
                      </a:r>
                      <a:endParaRPr lang="it-IT" sz="1400" b="0" i="0" dirty="0">
                        <a:solidFill>
                          <a:schemeClr val="tx1"/>
                        </a:solidFill>
                        <a:latin typeface="+mn-lt"/>
                      </a:endParaRP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9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46 - 70%</a:t>
                      </a:r>
                      <a:endParaRPr lang="it-IT" sz="1400" b="0" i="0" dirty="0">
                        <a:solidFill>
                          <a:schemeClr val="tx1"/>
                        </a:solidFill>
                        <a:latin typeface="+mn-lt"/>
                      </a:endParaRP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9000"/>
                      </a:srgbClr>
                    </a:solidFill>
                  </a:tcPr>
                </a:tc>
                <a:extLst>
                  <a:ext uri="{0D108BD9-81ED-4DB2-BD59-A6C34878D82A}">
                    <a16:rowId xmlns:a16="http://schemas.microsoft.com/office/drawing/2014/main" val="906184247"/>
                  </a:ext>
                </a:extLst>
              </a:tr>
              <a:tr h="484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EPM</a:t>
                      </a:r>
                      <a:endParaRPr lang="it-IT" sz="1400" b="0" i="0" dirty="0">
                        <a:solidFill>
                          <a:schemeClr val="tx1"/>
                        </a:solidFill>
                        <a:latin typeface="+mn-lt"/>
                      </a:endParaRP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err="1">
                          <a:solidFill>
                            <a:schemeClr val="tx1"/>
                          </a:solidFill>
                        </a:rPr>
                        <a:t>Dutral</a:t>
                      </a:r>
                      <a:r>
                        <a:rPr lang="it-IT" sz="1400" b="0" dirty="0">
                          <a:solidFill>
                            <a:schemeClr val="tx1"/>
                          </a:solidFill>
                        </a:rPr>
                        <a:t>® CO/OCP BA/BCA</a:t>
                      </a:r>
                      <a:endParaRPr lang="it-IT" sz="1400" b="0" i="0" dirty="0">
                        <a:solidFill>
                          <a:schemeClr val="tx1"/>
                        </a:solidFill>
                        <a:latin typeface="+mn-lt"/>
                      </a:endParaRP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100% (*)</a:t>
                      </a:r>
                      <a:endParaRPr lang="it-IT" sz="1400" b="0" i="0" dirty="0">
                        <a:solidFill>
                          <a:schemeClr val="tx1"/>
                        </a:solidFill>
                        <a:latin typeface="+mn-lt"/>
                      </a:endParaRP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extLst>
                  <a:ext uri="{0D108BD9-81ED-4DB2-BD59-A6C34878D82A}">
                    <a16:rowId xmlns:a16="http://schemas.microsoft.com/office/drawing/2014/main" val="1549661939"/>
                  </a:ext>
                </a:extLst>
              </a:tr>
            </a:tbl>
          </a:graphicData>
        </a:graphic>
      </p:graphicFrame>
      <p:sp>
        <p:nvSpPr>
          <p:cNvPr id="13" name="CasellaDiTesto 12">
            <a:extLst>
              <a:ext uri="{FF2B5EF4-FFF2-40B4-BE49-F238E27FC236}">
                <a16:creationId xmlns:a16="http://schemas.microsoft.com/office/drawing/2014/main" id="{ED89D0C8-CB86-4ACD-BDE4-865EEBECA483}"/>
              </a:ext>
            </a:extLst>
          </p:cNvPr>
          <p:cNvSpPr txBox="1"/>
          <p:nvPr/>
        </p:nvSpPr>
        <p:spPr>
          <a:xfrm>
            <a:off x="313600" y="5671624"/>
            <a:ext cx="3575292" cy="307777"/>
          </a:xfrm>
          <a:prstGeom prst="rect">
            <a:avLst/>
          </a:prstGeom>
          <a:noFill/>
        </p:spPr>
        <p:txBody>
          <a:bodyPr wrap="square" rtlCol="0">
            <a:spAutoFit/>
          </a:bodyPr>
          <a:lstStyle/>
          <a:p>
            <a:r>
              <a:rPr lang="en-GB" sz="1400" i="1" dirty="0"/>
              <a:t>(*) </a:t>
            </a:r>
            <a:r>
              <a:rPr lang="en-GB" sz="1400" i="1" dirty="0" err="1"/>
              <a:t>Dutral</a:t>
            </a:r>
            <a:r>
              <a:rPr lang="en-GB" sz="1400" i="1" dirty="0"/>
              <a:t> ® OCP referred to OCP 5050</a:t>
            </a:r>
          </a:p>
        </p:txBody>
      </p:sp>
      <p:graphicFrame>
        <p:nvGraphicFramePr>
          <p:cNvPr id="14" name="Tabella 11">
            <a:extLst>
              <a:ext uri="{FF2B5EF4-FFF2-40B4-BE49-F238E27FC236}">
                <a16:creationId xmlns:a16="http://schemas.microsoft.com/office/drawing/2014/main" id="{105ED785-4AAD-45EC-AD30-54FFC6AAE297}"/>
              </a:ext>
            </a:extLst>
          </p:cNvPr>
          <p:cNvGraphicFramePr>
            <a:graphicFrameLocks/>
          </p:cNvGraphicFramePr>
          <p:nvPr/>
        </p:nvGraphicFramePr>
        <p:xfrm>
          <a:off x="8256785" y="2945343"/>
          <a:ext cx="3745993" cy="1615440"/>
        </p:xfrm>
        <a:graphic>
          <a:graphicData uri="http://schemas.openxmlformats.org/drawingml/2006/table">
            <a:tbl>
              <a:tblPr firstRow="1" bandRow="1">
                <a:tableStyleId>{9DCAF9ED-07DC-4A11-8D7F-57B35C25682E}</a:tableStyleId>
              </a:tblPr>
              <a:tblGrid>
                <a:gridCol w="891565">
                  <a:extLst>
                    <a:ext uri="{9D8B030D-6E8A-4147-A177-3AD203B41FA5}">
                      <a16:colId xmlns:a16="http://schemas.microsoft.com/office/drawing/2014/main" val="2321802552"/>
                    </a:ext>
                  </a:extLst>
                </a:gridCol>
                <a:gridCol w="1571893">
                  <a:extLst>
                    <a:ext uri="{9D8B030D-6E8A-4147-A177-3AD203B41FA5}">
                      <a16:colId xmlns:a16="http://schemas.microsoft.com/office/drawing/2014/main" val="3635380208"/>
                    </a:ext>
                  </a:extLst>
                </a:gridCol>
                <a:gridCol w="1282535">
                  <a:extLst>
                    <a:ext uri="{9D8B030D-6E8A-4147-A177-3AD203B41FA5}">
                      <a16:colId xmlns:a16="http://schemas.microsoft.com/office/drawing/2014/main" val="1716117747"/>
                    </a:ext>
                  </a:extLst>
                </a:gridCol>
              </a:tblGrid>
              <a:tr h="420690">
                <a:tc>
                  <a:txBody>
                    <a:bodyPr/>
                    <a:lstStyle/>
                    <a:p>
                      <a:pPr algn="ctr"/>
                      <a:r>
                        <a:rPr lang="it-IT" sz="1600" dirty="0"/>
                        <a:t>Product family</a:t>
                      </a: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36093"/>
                    </a:solidFill>
                  </a:tcPr>
                </a:tc>
                <a:tc>
                  <a:txBody>
                    <a:bodyPr/>
                    <a:lstStyle/>
                    <a:p>
                      <a:pPr algn="ctr"/>
                      <a:r>
                        <a:rPr lang="it-IT" sz="1600" dirty="0"/>
                        <a:t>Trade name</a:t>
                      </a: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36093"/>
                    </a:solidFill>
                  </a:tcPr>
                </a:tc>
                <a:tc>
                  <a:txBody>
                    <a:bodyPr/>
                    <a:lstStyle/>
                    <a:p>
                      <a:pPr algn="ctr"/>
                      <a:r>
                        <a:rPr lang="it-IT" sz="1600" dirty="0"/>
                        <a:t>%</a:t>
                      </a:r>
                      <a:r>
                        <a:rPr lang="en-GB" sz="1600" noProof="0" dirty="0"/>
                        <a:t>Attribution</a:t>
                      </a: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36093"/>
                    </a:solidFill>
                  </a:tcPr>
                </a:tc>
                <a:extLst>
                  <a:ext uri="{0D108BD9-81ED-4DB2-BD59-A6C34878D82A}">
                    <a16:rowId xmlns:a16="http://schemas.microsoft.com/office/drawing/2014/main" val="4083691029"/>
                  </a:ext>
                </a:extLst>
              </a:tr>
              <a:tr h="484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NBR STD</a:t>
                      </a:r>
                      <a:endParaRPr lang="it-IT" sz="1400" b="0" i="0" dirty="0">
                        <a:solidFill>
                          <a:schemeClr val="tx1"/>
                        </a:solidFill>
                        <a:latin typeface="+mn-lt"/>
                      </a:endParaRP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err="1">
                          <a:solidFill>
                            <a:schemeClr val="tx1"/>
                          </a:solidFill>
                        </a:rPr>
                        <a:t>Europrene</a:t>
                      </a:r>
                      <a:r>
                        <a:rPr lang="it-IT" sz="1400" b="0" dirty="0">
                          <a:solidFill>
                            <a:schemeClr val="tx1"/>
                          </a:solidFill>
                        </a:rPr>
                        <a:t>® N BA/BCA</a:t>
                      </a:r>
                      <a:endParaRPr lang="it-IT" sz="1400" b="0" i="0" dirty="0">
                        <a:solidFill>
                          <a:schemeClr val="tx1"/>
                        </a:solidFill>
                        <a:latin typeface="+mn-lt"/>
                      </a:endParaRP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50 - 67%</a:t>
                      </a:r>
                      <a:endParaRPr lang="it-IT" sz="1400" b="0" i="0" dirty="0">
                        <a:solidFill>
                          <a:schemeClr val="tx1"/>
                        </a:solidFill>
                        <a:latin typeface="+mn-lt"/>
                      </a:endParaRP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10000"/>
                      </a:srgbClr>
                    </a:solidFill>
                  </a:tcPr>
                </a:tc>
                <a:extLst>
                  <a:ext uri="{0D108BD9-81ED-4DB2-BD59-A6C34878D82A}">
                    <a16:rowId xmlns:a16="http://schemas.microsoft.com/office/drawing/2014/main" val="3328827623"/>
                  </a:ext>
                </a:extLst>
              </a:tr>
              <a:tr h="484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NBR GRN</a:t>
                      </a:r>
                      <a:endParaRPr lang="it-IT" sz="1400" b="0" i="0" dirty="0">
                        <a:solidFill>
                          <a:schemeClr val="tx1"/>
                        </a:solidFill>
                        <a:latin typeface="+mn-lt"/>
                      </a:endParaRP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err="1">
                          <a:solidFill>
                            <a:schemeClr val="tx1"/>
                          </a:solidFill>
                        </a:rPr>
                        <a:t>Europrene</a:t>
                      </a:r>
                      <a:r>
                        <a:rPr lang="it-IT" sz="1400" b="0" dirty="0">
                          <a:solidFill>
                            <a:schemeClr val="tx1"/>
                          </a:solidFill>
                        </a:rPr>
                        <a:t>® N GRN BA/BCA</a:t>
                      </a:r>
                      <a:endParaRPr lang="it-IT" sz="1400" b="0" i="0" dirty="0">
                        <a:solidFill>
                          <a:schemeClr val="tx1"/>
                        </a:solidFill>
                        <a:latin typeface="+mn-lt"/>
                      </a:endParaRP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56 - 76%</a:t>
                      </a:r>
                      <a:endParaRPr lang="it-IT" sz="1400" b="0" i="0" dirty="0">
                        <a:solidFill>
                          <a:schemeClr val="tx1"/>
                        </a:solidFill>
                        <a:latin typeface="+mn-lt"/>
                      </a:endParaRP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extLst>
                  <a:ext uri="{0D108BD9-81ED-4DB2-BD59-A6C34878D82A}">
                    <a16:rowId xmlns:a16="http://schemas.microsoft.com/office/drawing/2014/main" val="3175782021"/>
                  </a:ext>
                </a:extLst>
              </a:tr>
            </a:tbl>
          </a:graphicData>
        </a:graphic>
      </p:graphicFrame>
      <p:graphicFrame>
        <p:nvGraphicFramePr>
          <p:cNvPr id="15" name="Tabella 11">
            <a:extLst>
              <a:ext uri="{FF2B5EF4-FFF2-40B4-BE49-F238E27FC236}">
                <a16:creationId xmlns:a16="http://schemas.microsoft.com/office/drawing/2014/main" id="{1580AF64-1A8F-4B21-82B7-7D0FDE507F2E}"/>
              </a:ext>
            </a:extLst>
          </p:cNvPr>
          <p:cNvGraphicFramePr>
            <a:graphicFrameLocks/>
          </p:cNvGraphicFramePr>
          <p:nvPr/>
        </p:nvGraphicFramePr>
        <p:xfrm>
          <a:off x="4138595" y="2945343"/>
          <a:ext cx="3879988" cy="2651760"/>
        </p:xfrm>
        <a:graphic>
          <a:graphicData uri="http://schemas.openxmlformats.org/drawingml/2006/table">
            <a:tbl>
              <a:tblPr firstRow="1" bandRow="1">
                <a:tableStyleId>{9DCAF9ED-07DC-4A11-8D7F-57B35C25682E}</a:tableStyleId>
              </a:tblPr>
              <a:tblGrid>
                <a:gridCol w="887215">
                  <a:extLst>
                    <a:ext uri="{9D8B030D-6E8A-4147-A177-3AD203B41FA5}">
                      <a16:colId xmlns:a16="http://schemas.microsoft.com/office/drawing/2014/main" val="2321802552"/>
                    </a:ext>
                  </a:extLst>
                </a:gridCol>
                <a:gridCol w="1668905">
                  <a:extLst>
                    <a:ext uri="{9D8B030D-6E8A-4147-A177-3AD203B41FA5}">
                      <a16:colId xmlns:a16="http://schemas.microsoft.com/office/drawing/2014/main" val="3635380208"/>
                    </a:ext>
                  </a:extLst>
                </a:gridCol>
                <a:gridCol w="1323868">
                  <a:extLst>
                    <a:ext uri="{9D8B030D-6E8A-4147-A177-3AD203B41FA5}">
                      <a16:colId xmlns:a16="http://schemas.microsoft.com/office/drawing/2014/main" val="1716117747"/>
                    </a:ext>
                  </a:extLst>
                </a:gridCol>
              </a:tblGrid>
              <a:tr h="420690">
                <a:tc>
                  <a:txBody>
                    <a:bodyPr/>
                    <a:lstStyle/>
                    <a:p>
                      <a:pPr algn="ctr"/>
                      <a:r>
                        <a:rPr lang="it-IT" sz="1600" dirty="0"/>
                        <a:t>Product family</a:t>
                      </a: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36093"/>
                    </a:solidFill>
                  </a:tcPr>
                </a:tc>
                <a:tc>
                  <a:txBody>
                    <a:bodyPr/>
                    <a:lstStyle/>
                    <a:p>
                      <a:pPr algn="ctr"/>
                      <a:r>
                        <a:rPr lang="it-IT" sz="1600" dirty="0"/>
                        <a:t>Trade name</a:t>
                      </a: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36093"/>
                    </a:solidFill>
                  </a:tcPr>
                </a:tc>
                <a:tc>
                  <a:txBody>
                    <a:bodyPr/>
                    <a:lstStyle/>
                    <a:p>
                      <a:pPr algn="ctr"/>
                      <a:r>
                        <a:rPr lang="it-IT" sz="1600" dirty="0"/>
                        <a:t>%</a:t>
                      </a:r>
                      <a:r>
                        <a:rPr lang="en-GB" sz="1600" noProof="0" dirty="0"/>
                        <a:t>Attribution</a:t>
                      </a: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36093"/>
                    </a:solidFill>
                  </a:tcPr>
                </a:tc>
                <a:extLst>
                  <a:ext uri="{0D108BD9-81ED-4DB2-BD59-A6C34878D82A}">
                    <a16:rowId xmlns:a16="http://schemas.microsoft.com/office/drawing/2014/main" val="4083691029"/>
                  </a:ext>
                </a:extLst>
              </a:tr>
              <a:tr h="484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SBS dry</a:t>
                      </a:r>
                      <a:endParaRPr lang="it-IT" sz="1400" b="0" i="0" dirty="0">
                        <a:solidFill>
                          <a:schemeClr val="tx1"/>
                        </a:solidFill>
                        <a:latin typeface="+mn-lt"/>
                      </a:endParaRP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err="1">
                          <a:solidFill>
                            <a:schemeClr val="tx1"/>
                          </a:solidFill>
                        </a:rPr>
                        <a:t>Europrene</a:t>
                      </a:r>
                      <a:r>
                        <a:rPr lang="it-IT" sz="1400" b="0" dirty="0">
                          <a:solidFill>
                            <a:schemeClr val="tx1"/>
                          </a:solidFill>
                        </a:rPr>
                        <a:t>® SOL T BA/BCA</a:t>
                      </a:r>
                      <a:endParaRPr lang="it-IT" sz="1400" b="0" i="0" dirty="0">
                        <a:solidFill>
                          <a:schemeClr val="tx1"/>
                        </a:solidFill>
                        <a:latin typeface="+mn-lt"/>
                      </a:endParaRP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100%</a:t>
                      </a:r>
                      <a:endParaRPr lang="it-IT" sz="1400" b="0" i="0" dirty="0">
                        <a:solidFill>
                          <a:schemeClr val="tx1"/>
                        </a:solidFill>
                        <a:latin typeface="+mn-lt"/>
                      </a:endParaRP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10000"/>
                      </a:srgbClr>
                    </a:solidFill>
                  </a:tcPr>
                </a:tc>
                <a:extLst>
                  <a:ext uri="{0D108BD9-81ED-4DB2-BD59-A6C34878D82A}">
                    <a16:rowId xmlns:a16="http://schemas.microsoft.com/office/drawing/2014/main" val="3328827623"/>
                  </a:ext>
                </a:extLst>
              </a:tr>
              <a:tr h="484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SBS </a:t>
                      </a:r>
                      <a:r>
                        <a:rPr lang="it-IT" sz="1400" b="0" dirty="0" err="1">
                          <a:solidFill>
                            <a:schemeClr val="tx1"/>
                          </a:solidFill>
                        </a:rPr>
                        <a:t>oe</a:t>
                      </a:r>
                      <a:endParaRPr lang="it-IT" sz="1400" b="0" i="0" dirty="0">
                        <a:solidFill>
                          <a:schemeClr val="tx1"/>
                        </a:solidFill>
                        <a:latin typeface="+mn-lt"/>
                      </a:endParaRP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767676"/>
                          </a:solidFill>
                          <a:effectLst/>
                          <a:uLnTx/>
                          <a:uFillTx/>
                          <a:latin typeface="Calibri" panose="020F0502020204030204"/>
                          <a:ea typeface="+mn-ea"/>
                          <a:cs typeface="+mn-cs"/>
                        </a:rPr>
                        <a:t>Europrene® SOL T BA/BCA</a:t>
                      </a:r>
                      <a:endParaRPr kumimoji="0" lang="it-IT" sz="1400" b="0" i="0" u="none" strike="noStrike" kern="1200" cap="none" spc="0" normalizeH="0" baseline="0" noProof="0" dirty="0">
                        <a:ln>
                          <a:noFill/>
                        </a:ln>
                        <a:solidFill>
                          <a:srgbClr val="767676"/>
                        </a:solidFill>
                        <a:effectLst/>
                        <a:uLnTx/>
                        <a:uFillTx/>
                        <a:latin typeface="Calibri" panose="020F0502020204030204"/>
                        <a:ea typeface="+mn-ea"/>
                        <a:cs typeface="+mn-cs"/>
                      </a:endParaRP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67 - 71%</a:t>
                      </a:r>
                      <a:endParaRPr lang="it-IT" sz="1400" b="0" i="0" dirty="0">
                        <a:solidFill>
                          <a:schemeClr val="tx1"/>
                        </a:solidFill>
                        <a:latin typeface="+mn-lt"/>
                      </a:endParaRP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extLst>
                  <a:ext uri="{0D108BD9-81ED-4DB2-BD59-A6C34878D82A}">
                    <a16:rowId xmlns:a16="http://schemas.microsoft.com/office/drawing/2014/main" val="3175782021"/>
                  </a:ext>
                </a:extLst>
              </a:tr>
              <a:tr h="484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SIS</a:t>
                      </a:r>
                      <a:endParaRPr lang="it-IT" sz="1400" b="0" i="0" dirty="0">
                        <a:solidFill>
                          <a:schemeClr val="tx1"/>
                        </a:solidFill>
                        <a:latin typeface="+mn-lt"/>
                      </a:endParaRP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9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767676"/>
                          </a:solidFill>
                          <a:effectLst/>
                          <a:uLnTx/>
                          <a:uFillTx/>
                          <a:latin typeface="Calibri" panose="020F0502020204030204"/>
                          <a:ea typeface="+mn-ea"/>
                          <a:cs typeface="+mn-cs"/>
                        </a:rPr>
                        <a:t>Europrene</a:t>
                      </a:r>
                      <a:r>
                        <a:rPr kumimoji="0" lang="it-IT" sz="1400" b="0" i="0" u="none" strike="noStrike" kern="1200" cap="none" spc="0" normalizeH="0" baseline="0" noProof="0" dirty="0">
                          <a:ln>
                            <a:noFill/>
                          </a:ln>
                          <a:solidFill>
                            <a:srgbClr val="767676"/>
                          </a:solidFill>
                          <a:effectLst/>
                          <a:uLnTx/>
                          <a:uFillTx/>
                          <a:latin typeface="Calibri" panose="020F0502020204030204"/>
                          <a:ea typeface="+mn-ea"/>
                          <a:cs typeface="+mn-cs"/>
                        </a:rPr>
                        <a:t>® SOL T BA/BCA</a:t>
                      </a: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9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16 - 30%</a:t>
                      </a:r>
                      <a:endParaRPr lang="it-IT" sz="1400" b="0" i="0" dirty="0">
                        <a:solidFill>
                          <a:schemeClr val="tx1"/>
                        </a:solidFill>
                        <a:latin typeface="+mn-lt"/>
                      </a:endParaRP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solidFill>
                      <a:srgbClr val="295882">
                        <a:alpha val="9000"/>
                      </a:srgbClr>
                    </a:solidFill>
                  </a:tcPr>
                </a:tc>
                <a:extLst>
                  <a:ext uri="{0D108BD9-81ED-4DB2-BD59-A6C34878D82A}">
                    <a16:rowId xmlns:a16="http://schemas.microsoft.com/office/drawing/2014/main" val="906184247"/>
                  </a:ext>
                </a:extLst>
              </a:tr>
              <a:tr h="484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SEBS</a:t>
                      </a:r>
                      <a:endParaRPr lang="it-IT" sz="1400" b="0" i="0" dirty="0">
                        <a:solidFill>
                          <a:schemeClr val="tx1"/>
                        </a:solidFill>
                        <a:latin typeface="+mn-lt"/>
                      </a:endParaRPr>
                    </a:p>
                  </a:txBody>
                  <a:tcPr anchor="ctr">
                    <a:lnL w="12700" cap="flat" cmpd="sng" algn="ctr">
                      <a:solidFill>
                        <a:srgbClr val="295882"/>
                      </a:solidFill>
                      <a:prstDash val="solid"/>
                      <a:round/>
                      <a:headEnd type="none" w="med" len="med"/>
                      <a:tailEnd type="none" w="med" len="med"/>
                    </a:lnL>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767676"/>
                          </a:solidFill>
                          <a:effectLst/>
                          <a:uLnTx/>
                          <a:uFillTx/>
                          <a:latin typeface="Calibri" panose="020F0502020204030204"/>
                          <a:ea typeface="+mn-ea"/>
                          <a:cs typeface="+mn-cs"/>
                        </a:rPr>
                        <a:t>Europrene</a:t>
                      </a:r>
                      <a:r>
                        <a:rPr kumimoji="0" lang="it-IT" sz="1400" b="0" i="0" u="none" strike="noStrike" kern="1200" cap="none" spc="0" normalizeH="0" baseline="0" noProof="0" dirty="0">
                          <a:ln>
                            <a:noFill/>
                          </a:ln>
                          <a:solidFill>
                            <a:srgbClr val="767676"/>
                          </a:solidFill>
                          <a:effectLst/>
                          <a:uLnTx/>
                          <a:uFillTx/>
                          <a:latin typeface="Calibri" panose="020F0502020204030204"/>
                          <a:ea typeface="+mn-ea"/>
                          <a:cs typeface="+mn-cs"/>
                        </a:rPr>
                        <a:t>® SOL TH BA/BCA</a:t>
                      </a:r>
                    </a:p>
                  </a:txBody>
                  <a:tcPr anchor="ct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0" dirty="0">
                          <a:solidFill>
                            <a:schemeClr val="tx1"/>
                          </a:solidFill>
                        </a:rPr>
                        <a:t>89 - 97% </a:t>
                      </a:r>
                      <a:endParaRPr lang="it-IT" sz="1400" b="0" i="0" dirty="0">
                        <a:solidFill>
                          <a:schemeClr val="tx1"/>
                        </a:solidFill>
                        <a:latin typeface="+mn-lt"/>
                      </a:endParaRPr>
                    </a:p>
                  </a:txBody>
                  <a:tcPr anchor="ctr">
                    <a:lnR w="12700" cap="flat" cmpd="sng" algn="ctr">
                      <a:solidFill>
                        <a:srgbClr val="295882"/>
                      </a:solidFill>
                      <a:prstDash val="solid"/>
                      <a:round/>
                      <a:headEnd type="none" w="med" len="med"/>
                      <a:tailEnd type="none" w="med" len="med"/>
                    </a:lnR>
                    <a:lnT w="12700" cap="flat" cmpd="sng" algn="ctr">
                      <a:solidFill>
                        <a:srgbClr val="295882"/>
                      </a:solidFill>
                      <a:prstDash val="solid"/>
                      <a:round/>
                      <a:headEnd type="none" w="med" len="med"/>
                      <a:tailEnd type="none" w="med" len="med"/>
                    </a:lnT>
                    <a:lnB w="12700" cap="flat" cmpd="sng" algn="ctr">
                      <a:solidFill>
                        <a:srgbClr val="295882"/>
                      </a:solidFill>
                      <a:prstDash val="solid"/>
                      <a:round/>
                      <a:headEnd type="none" w="med" len="med"/>
                      <a:tailEnd type="none" w="med" len="med"/>
                    </a:lnB>
                  </a:tcPr>
                </a:tc>
                <a:extLst>
                  <a:ext uri="{0D108BD9-81ED-4DB2-BD59-A6C34878D82A}">
                    <a16:rowId xmlns:a16="http://schemas.microsoft.com/office/drawing/2014/main" val="1549661939"/>
                  </a:ext>
                </a:extLst>
              </a:tr>
            </a:tbl>
          </a:graphicData>
        </a:graphic>
      </p:graphicFrame>
      <p:pic>
        <p:nvPicPr>
          <p:cNvPr id="16" name="Picture 15">
            <a:extLst>
              <a:ext uri="{FF2B5EF4-FFF2-40B4-BE49-F238E27FC236}">
                <a16:creationId xmlns:a16="http://schemas.microsoft.com/office/drawing/2014/main" id="{6F4F008A-439A-4091-AF5B-66CE162A3545}"/>
              </a:ext>
            </a:extLst>
          </p:cNvPr>
          <p:cNvPicPr>
            <a:picLocks noChangeAspect="1"/>
          </p:cNvPicPr>
          <p:nvPr/>
        </p:nvPicPr>
        <p:blipFill>
          <a:blip r:embed="rId4"/>
          <a:stretch>
            <a:fillRect/>
          </a:stretch>
        </p:blipFill>
        <p:spPr>
          <a:xfrm>
            <a:off x="10406915" y="6048286"/>
            <a:ext cx="1609862" cy="769934"/>
          </a:xfrm>
          <a:prstGeom prst="rect">
            <a:avLst/>
          </a:prstGeom>
        </p:spPr>
      </p:pic>
    </p:spTree>
    <p:extLst>
      <p:ext uri="{BB962C8B-B14F-4D97-AF65-F5344CB8AC3E}">
        <p14:creationId xmlns:p14="http://schemas.microsoft.com/office/powerpoint/2010/main" val="15024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ISCC+ </a:t>
            </a:r>
            <a:r>
              <a:rPr lang="en-GB" dirty="0" err="1"/>
              <a:t>Zertifizierung</a:t>
            </a:r>
            <a:endParaRPr lang="en-GB" dirty="0"/>
          </a:p>
        </p:txBody>
      </p:sp>
      <p:sp>
        <p:nvSpPr>
          <p:cNvPr id="2" name="Slide Number Placeholder 1"/>
          <p:cNvSpPr>
            <a:spLocks noGrp="1"/>
          </p:cNvSpPr>
          <p:nvPr>
            <p:ph type="sldNum" sz="quarter" idx="18"/>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16</a:t>
            </a:fld>
            <a:endParaRPr lang="it-IT" dirty="0"/>
          </a:p>
        </p:txBody>
      </p:sp>
      <p:sp>
        <p:nvSpPr>
          <p:cNvPr id="4" name="Footer Placeholder 3"/>
          <p:cNvSpPr>
            <a:spLocks noGrp="1"/>
          </p:cNvSpPr>
          <p:nvPr>
            <p:ph type="ftr" sz="quarter" idx="4294967295"/>
          </p:nvPr>
        </p:nvSpPr>
        <p:spPr>
          <a:xfrm>
            <a:off x="0" y="0"/>
            <a:ext cx="0" cy="0"/>
          </a:xfrm>
        </p:spPr>
        <p:txBody>
          <a:bodyPr/>
          <a:lstStyle/>
          <a:p>
            <a:endParaRPr lang="it-IT" dirty="0"/>
          </a:p>
        </p:txBody>
      </p:sp>
      <p:sp>
        <p:nvSpPr>
          <p:cNvPr id="6" name="Rectangle 5"/>
          <p:cNvSpPr/>
          <p:nvPr/>
        </p:nvSpPr>
        <p:spPr>
          <a:xfrm>
            <a:off x="8989453" y="950400"/>
            <a:ext cx="2060619" cy="13394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stretch>
            <a:fillRect/>
          </a:stretch>
        </p:blipFill>
        <p:spPr>
          <a:xfrm>
            <a:off x="493280" y="1044958"/>
            <a:ext cx="10164575" cy="4966863"/>
          </a:xfrm>
          <a:prstGeom prst="rect">
            <a:avLst/>
          </a:prstGeom>
        </p:spPr>
      </p:pic>
      <p:sp>
        <p:nvSpPr>
          <p:cNvPr id="8" name="Rectangle 7"/>
          <p:cNvSpPr/>
          <p:nvPr/>
        </p:nvSpPr>
        <p:spPr>
          <a:xfrm>
            <a:off x="10547797" y="1210614"/>
            <a:ext cx="631065" cy="553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16226" y="5710788"/>
            <a:ext cx="631065" cy="602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9DDE984-53CE-AFAF-8B9F-36169317E435}"/>
              </a:ext>
            </a:extLst>
          </p:cNvPr>
          <p:cNvSpPr/>
          <p:nvPr/>
        </p:nvSpPr>
        <p:spPr>
          <a:xfrm>
            <a:off x="10346635" y="950400"/>
            <a:ext cx="427382" cy="341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FE7BBDD-3B2E-50A4-4CF5-627C761E29A0}"/>
              </a:ext>
            </a:extLst>
          </p:cNvPr>
          <p:cNvSpPr/>
          <p:nvPr/>
        </p:nvSpPr>
        <p:spPr>
          <a:xfrm>
            <a:off x="404171" y="5471355"/>
            <a:ext cx="427382" cy="540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013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0943B0-4E4A-4144-91E7-718ED53D2A9C}"/>
              </a:ext>
            </a:extLst>
          </p:cNvPr>
          <p:cNvSpPr>
            <a:spLocks noGrp="1"/>
          </p:cNvSpPr>
          <p:nvPr>
            <p:ph type="title"/>
          </p:nvPr>
        </p:nvSpPr>
        <p:spPr/>
        <p:txBody>
          <a:bodyPr/>
          <a:lstStyle/>
          <a:p>
            <a:r>
              <a:rPr lang="en-GB" cap="small" dirty="0"/>
              <a:t>Balance® - </a:t>
            </a:r>
            <a:r>
              <a:rPr lang="en-US" cap="small" dirty="0"/>
              <a:t>ISCC Plus THG </a:t>
            </a:r>
            <a:r>
              <a:rPr lang="en-US" cap="small" dirty="0" err="1"/>
              <a:t>Berechnung</a:t>
            </a:r>
            <a:endParaRPr lang="it-IT" dirty="0"/>
          </a:p>
        </p:txBody>
      </p:sp>
      <p:sp>
        <p:nvSpPr>
          <p:cNvPr id="4" name="Segnaposto numero diapositiva 3">
            <a:extLst>
              <a:ext uri="{FF2B5EF4-FFF2-40B4-BE49-F238E27FC236}">
                <a16:creationId xmlns:a16="http://schemas.microsoft.com/office/drawing/2014/main" id="{6D4C5F81-19E7-4CAE-BC98-47DA1036E129}"/>
              </a:ext>
            </a:extLst>
          </p:cNvPr>
          <p:cNvSpPr>
            <a:spLocks noGrp="1"/>
          </p:cNvSpPr>
          <p:nvPr>
            <p:ph type="sldNum" sz="quarter" idx="18"/>
          </p:nvPr>
        </p:nvSpPr>
        <p:spPr/>
        <p:txBody>
          <a:bodyPr/>
          <a:lstStyle/>
          <a:p>
            <a:fld id="{28FF292E-9669-8740-83C5-13596A40C566}" type="slidenum">
              <a:rPr lang="it-IT" smtClean="0"/>
              <a:pPr/>
              <a:t>17</a:t>
            </a:fld>
            <a:endParaRPr lang="it-IT"/>
          </a:p>
        </p:txBody>
      </p:sp>
      <p:sp>
        <p:nvSpPr>
          <p:cNvPr id="5" name="CasellaDiTesto 4">
            <a:extLst>
              <a:ext uri="{FF2B5EF4-FFF2-40B4-BE49-F238E27FC236}">
                <a16:creationId xmlns:a16="http://schemas.microsoft.com/office/drawing/2014/main" id="{81F92CDD-92AA-41A9-82EF-7C8296D36EE1}"/>
              </a:ext>
            </a:extLst>
          </p:cNvPr>
          <p:cNvSpPr txBox="1"/>
          <p:nvPr/>
        </p:nvSpPr>
        <p:spPr>
          <a:xfrm>
            <a:off x="1641914" y="1323420"/>
            <a:ext cx="6815464" cy="5232202"/>
          </a:xfrm>
          <a:prstGeom prst="rect">
            <a:avLst/>
          </a:prstGeom>
          <a:noFill/>
        </p:spPr>
        <p:txBody>
          <a:bodyPr wrap="square" lIns="0" tIns="0" rIns="0" bIns="0" rtlCol="0">
            <a:spAutoFit/>
          </a:bodyPr>
          <a:lstStyle/>
          <a:p>
            <a:pPr algn="just"/>
            <a:r>
              <a:rPr lang="de-DE" sz="2000" dirty="0"/>
              <a:t>Im Rahmen der bereits für alle italienischen und ausländischen Produktionsstätten erhaltenen ISCC PLUS-Zertifizierung wendet Versalis freiwillig das Zusatztool „THG-Emissionen“ für alle ISCC PLUS-zertifizierten Produkte an.</a:t>
            </a:r>
          </a:p>
          <a:p>
            <a:pPr algn="just"/>
            <a:endParaRPr lang="de-DE" sz="2000" dirty="0"/>
          </a:p>
          <a:p>
            <a:pPr algn="just"/>
            <a:endParaRPr lang="en-US" sz="2000" dirty="0"/>
          </a:p>
          <a:p>
            <a:pPr algn="just"/>
            <a:r>
              <a:rPr lang="de-DE" sz="2000" dirty="0"/>
              <a:t>Das </a:t>
            </a:r>
            <a:r>
              <a:rPr lang="de-DE" sz="2000" b="1" dirty="0"/>
              <a:t>verifizierte Add-On-Tool</a:t>
            </a:r>
            <a:r>
              <a:rPr lang="de-DE" sz="2000" dirty="0"/>
              <a:t> berechnet die THG-Emissionen gemäß dem zertifizierten ISCC EU-Systemdokument 205 „</a:t>
            </a:r>
            <a:r>
              <a:rPr lang="de-DE" sz="2000" dirty="0" err="1"/>
              <a:t>Greenhouse</a:t>
            </a:r>
            <a:r>
              <a:rPr lang="de-DE" sz="2000" dirty="0"/>
              <a:t> Gas </a:t>
            </a:r>
            <a:r>
              <a:rPr lang="de-DE" sz="2000" dirty="0" err="1"/>
              <a:t>Emissions</a:t>
            </a:r>
            <a:r>
              <a:rPr lang="de-DE" sz="2000" dirty="0"/>
              <a:t>“, das die Methodik, Regeln und Richtlinien festlegt.</a:t>
            </a:r>
          </a:p>
          <a:p>
            <a:pPr algn="just"/>
            <a:endParaRPr lang="it-IT" sz="2000" dirty="0"/>
          </a:p>
          <a:p>
            <a:pPr algn="just"/>
            <a:endParaRPr lang="it-IT" sz="2000" dirty="0"/>
          </a:p>
          <a:p>
            <a:pPr algn="just"/>
            <a:r>
              <a:rPr lang="de-DE" sz="2000" dirty="0"/>
              <a:t>Die THG-Emissionen gelten für alle relevanten Elemente der Lieferkette von der Rohstoffgewinnung bis zur Verteilung des Endprodukts, einschließlich Anbau oder Extraktion, aller Verarbeitungsschritte sowie des Transports und der Verteilung von Zwischen- und Endprodukten.</a:t>
            </a:r>
            <a:endParaRPr lang="it-IT" sz="2000" dirty="0"/>
          </a:p>
        </p:txBody>
      </p:sp>
      <p:pic>
        <p:nvPicPr>
          <p:cNvPr id="6" name="Immagine 5">
            <a:extLst>
              <a:ext uri="{FF2B5EF4-FFF2-40B4-BE49-F238E27FC236}">
                <a16:creationId xmlns:a16="http://schemas.microsoft.com/office/drawing/2014/main" id="{709A83A2-69D6-4B1D-A583-6710E92372F2}"/>
              </a:ext>
            </a:extLst>
          </p:cNvPr>
          <p:cNvPicPr>
            <a:picLocks noChangeAspect="1"/>
          </p:cNvPicPr>
          <p:nvPr/>
        </p:nvPicPr>
        <p:blipFill>
          <a:blip r:embed="rId2"/>
          <a:stretch>
            <a:fillRect/>
          </a:stretch>
        </p:blipFill>
        <p:spPr>
          <a:xfrm>
            <a:off x="8870536" y="1729927"/>
            <a:ext cx="2776708" cy="3941346"/>
          </a:xfrm>
          <a:prstGeom prst="rect">
            <a:avLst/>
          </a:prstGeom>
          <a:ln>
            <a:noFill/>
          </a:ln>
          <a:effectLst>
            <a:outerShdw blurRad="190500" algn="tl" rotWithShape="0">
              <a:srgbClr val="000000">
                <a:alpha val="70000"/>
              </a:srgbClr>
            </a:outerShdw>
          </a:effectLst>
        </p:spPr>
      </p:pic>
      <p:grpSp>
        <p:nvGrpSpPr>
          <p:cNvPr id="7" name="Gruppo 6">
            <a:extLst>
              <a:ext uri="{FF2B5EF4-FFF2-40B4-BE49-F238E27FC236}">
                <a16:creationId xmlns:a16="http://schemas.microsoft.com/office/drawing/2014/main" id="{C665D96C-E0F8-48C5-9704-CCD93EC4D18A}"/>
              </a:ext>
            </a:extLst>
          </p:cNvPr>
          <p:cNvGrpSpPr/>
          <p:nvPr/>
        </p:nvGrpSpPr>
        <p:grpSpPr>
          <a:xfrm>
            <a:off x="723661" y="1589733"/>
            <a:ext cx="684000" cy="684000"/>
            <a:chOff x="283566" y="1931558"/>
            <a:chExt cx="684000" cy="684000"/>
          </a:xfrm>
        </p:grpSpPr>
        <p:sp>
          <p:nvSpPr>
            <p:cNvPr id="8" name="Connettore 7">
              <a:extLst>
                <a:ext uri="{FF2B5EF4-FFF2-40B4-BE49-F238E27FC236}">
                  <a16:creationId xmlns:a16="http://schemas.microsoft.com/office/drawing/2014/main" id="{A6A920AD-96F1-4538-BD80-0CC17E6E1168}"/>
                </a:ext>
              </a:extLst>
            </p:cNvPr>
            <p:cNvSpPr/>
            <p:nvPr/>
          </p:nvSpPr>
          <p:spPr>
            <a:xfrm>
              <a:off x="283566" y="1931558"/>
              <a:ext cx="684000" cy="684000"/>
            </a:xfrm>
            <a:prstGeom prst="flowChartConnector">
              <a:avLst/>
            </a:prstGeom>
            <a:solidFill>
              <a:srgbClr val="FFD5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Elemento grafico 8" descr="Matematica">
              <a:extLst>
                <a:ext uri="{FF2B5EF4-FFF2-40B4-BE49-F238E27FC236}">
                  <a16:creationId xmlns:a16="http://schemas.microsoft.com/office/drawing/2014/main" id="{88B9B1D3-A9D7-407B-8A72-149F832EE1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566" y="2003558"/>
              <a:ext cx="540000" cy="540000"/>
            </a:xfrm>
            <a:prstGeom prst="rect">
              <a:avLst/>
            </a:prstGeom>
          </p:spPr>
        </p:pic>
      </p:grpSp>
      <p:grpSp>
        <p:nvGrpSpPr>
          <p:cNvPr id="10" name="Gruppo 9">
            <a:extLst>
              <a:ext uri="{FF2B5EF4-FFF2-40B4-BE49-F238E27FC236}">
                <a16:creationId xmlns:a16="http://schemas.microsoft.com/office/drawing/2014/main" id="{6B1F66E4-6B2A-417D-88C2-349A412843BE}"/>
              </a:ext>
            </a:extLst>
          </p:cNvPr>
          <p:cNvGrpSpPr/>
          <p:nvPr/>
        </p:nvGrpSpPr>
        <p:grpSpPr>
          <a:xfrm>
            <a:off x="723661" y="3327521"/>
            <a:ext cx="684000" cy="684000"/>
            <a:chOff x="211566" y="2911538"/>
            <a:chExt cx="684000" cy="684000"/>
          </a:xfrm>
        </p:grpSpPr>
        <p:sp>
          <p:nvSpPr>
            <p:cNvPr id="11" name="Connettore 10">
              <a:extLst>
                <a:ext uri="{FF2B5EF4-FFF2-40B4-BE49-F238E27FC236}">
                  <a16:creationId xmlns:a16="http://schemas.microsoft.com/office/drawing/2014/main" id="{73F5BE4C-900D-488C-97A2-E37ABC84B5EE}"/>
                </a:ext>
              </a:extLst>
            </p:cNvPr>
            <p:cNvSpPr/>
            <p:nvPr/>
          </p:nvSpPr>
          <p:spPr>
            <a:xfrm>
              <a:off x="211566" y="2911538"/>
              <a:ext cx="684000" cy="684000"/>
            </a:xfrm>
            <a:prstGeom prst="flowChartConnector">
              <a:avLst/>
            </a:prstGeom>
            <a:solidFill>
              <a:srgbClr val="FFD5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Elemento grafico 11" descr="Pergamena diploma">
              <a:extLst>
                <a:ext uri="{FF2B5EF4-FFF2-40B4-BE49-F238E27FC236}">
                  <a16:creationId xmlns:a16="http://schemas.microsoft.com/office/drawing/2014/main" id="{EB43F96E-CDC2-4783-9585-F1EE77C0E3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3566" y="2983538"/>
              <a:ext cx="540000" cy="540000"/>
            </a:xfrm>
            <a:prstGeom prst="rect">
              <a:avLst/>
            </a:prstGeom>
          </p:spPr>
        </p:pic>
      </p:grpSp>
      <p:grpSp>
        <p:nvGrpSpPr>
          <p:cNvPr id="13" name="Gruppo 12">
            <a:extLst>
              <a:ext uri="{FF2B5EF4-FFF2-40B4-BE49-F238E27FC236}">
                <a16:creationId xmlns:a16="http://schemas.microsoft.com/office/drawing/2014/main" id="{23B20B3A-2913-4672-BB22-069932B871DE}"/>
              </a:ext>
            </a:extLst>
          </p:cNvPr>
          <p:cNvGrpSpPr/>
          <p:nvPr/>
        </p:nvGrpSpPr>
        <p:grpSpPr>
          <a:xfrm>
            <a:off x="723661" y="5280374"/>
            <a:ext cx="684000" cy="684000"/>
            <a:chOff x="318261" y="4239811"/>
            <a:chExt cx="684000" cy="684000"/>
          </a:xfrm>
        </p:grpSpPr>
        <p:sp>
          <p:nvSpPr>
            <p:cNvPr id="14" name="Connettore 13">
              <a:extLst>
                <a:ext uri="{FF2B5EF4-FFF2-40B4-BE49-F238E27FC236}">
                  <a16:creationId xmlns:a16="http://schemas.microsoft.com/office/drawing/2014/main" id="{2E0BB2AC-34E7-43DD-8D39-577E385C8A12}"/>
                </a:ext>
              </a:extLst>
            </p:cNvPr>
            <p:cNvSpPr/>
            <p:nvPr/>
          </p:nvSpPr>
          <p:spPr>
            <a:xfrm>
              <a:off x="318261" y="4239811"/>
              <a:ext cx="684000" cy="684000"/>
            </a:xfrm>
            <a:prstGeom prst="flowChartConnector">
              <a:avLst/>
            </a:prstGeom>
            <a:solidFill>
              <a:srgbClr val="FFD5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Elemento grafico 14" descr="Flusso di lavoro">
              <a:extLst>
                <a:ext uri="{FF2B5EF4-FFF2-40B4-BE49-F238E27FC236}">
                  <a16:creationId xmlns:a16="http://schemas.microsoft.com/office/drawing/2014/main" id="{335239C7-7206-4AE6-B4AB-FF52917E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0261" y="4311811"/>
              <a:ext cx="540000" cy="540000"/>
            </a:xfrm>
            <a:prstGeom prst="rect">
              <a:avLst/>
            </a:prstGeom>
          </p:spPr>
        </p:pic>
      </p:grpSp>
    </p:spTree>
    <p:extLst>
      <p:ext uri="{BB962C8B-B14F-4D97-AF65-F5344CB8AC3E}">
        <p14:creationId xmlns:p14="http://schemas.microsoft.com/office/powerpoint/2010/main" val="135769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BD5F16-0459-4479-A147-A6459F9C6449}"/>
              </a:ext>
            </a:extLst>
          </p:cNvPr>
          <p:cNvSpPr>
            <a:spLocks noGrp="1"/>
          </p:cNvSpPr>
          <p:nvPr>
            <p:ph type="title"/>
          </p:nvPr>
        </p:nvSpPr>
        <p:spPr>
          <a:xfrm>
            <a:off x="493280" y="457024"/>
            <a:ext cx="9422880" cy="463036"/>
          </a:xfrm>
        </p:spPr>
        <p:txBody>
          <a:bodyPr/>
          <a:lstStyle/>
          <a:p>
            <a:r>
              <a:rPr lang="en-US" cap="small" dirty="0"/>
              <a:t>Balance® – </a:t>
            </a:r>
            <a:r>
              <a:rPr lang="de-DE" cap="small" dirty="0"/>
              <a:t>THG-Einsparungen für BA- und BCA-Produkte</a:t>
            </a:r>
            <a:endParaRPr lang="en-GB" dirty="0"/>
          </a:p>
        </p:txBody>
      </p:sp>
      <p:sp>
        <p:nvSpPr>
          <p:cNvPr id="4" name="Segnaposto numero diapositiva 3">
            <a:extLst>
              <a:ext uri="{FF2B5EF4-FFF2-40B4-BE49-F238E27FC236}">
                <a16:creationId xmlns:a16="http://schemas.microsoft.com/office/drawing/2014/main" id="{37DE4147-0061-4D3F-A52A-7A889D00A2C2}"/>
              </a:ext>
            </a:extLst>
          </p:cNvPr>
          <p:cNvSpPr>
            <a:spLocks noGrp="1"/>
          </p:cNvSpPr>
          <p:nvPr>
            <p:ph type="sldNum" sz="quarter" idx="18"/>
          </p:nvPr>
        </p:nvSpPr>
        <p:spPr/>
        <p:txBody>
          <a:bodyPr/>
          <a:lstStyle/>
          <a:p>
            <a:fld id="{28FF292E-9669-8740-83C5-13596A40C566}" type="slidenum">
              <a:rPr lang="it-IT" smtClean="0"/>
              <a:pPr/>
              <a:t>18</a:t>
            </a:fld>
            <a:endParaRPr lang="it-IT"/>
          </a:p>
        </p:txBody>
      </p:sp>
      <p:sp>
        <p:nvSpPr>
          <p:cNvPr id="35" name="Rettangolo 34">
            <a:extLst>
              <a:ext uri="{FF2B5EF4-FFF2-40B4-BE49-F238E27FC236}">
                <a16:creationId xmlns:a16="http://schemas.microsoft.com/office/drawing/2014/main" id="{19799F11-9B8D-4404-9C6F-9FF1AA1FC889}"/>
              </a:ext>
            </a:extLst>
          </p:cNvPr>
          <p:cNvSpPr/>
          <p:nvPr/>
        </p:nvSpPr>
        <p:spPr>
          <a:xfrm>
            <a:off x="-419593" y="1683613"/>
            <a:ext cx="295364" cy="371733"/>
          </a:xfrm>
          <a:prstGeom prst="rect">
            <a:avLst/>
          </a:prstGeom>
          <a:solidFill>
            <a:srgbClr val="295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6909B614-9E65-4560-8715-651C8E8DF3BC}"/>
              </a:ext>
            </a:extLst>
          </p:cNvPr>
          <p:cNvSpPr/>
          <p:nvPr/>
        </p:nvSpPr>
        <p:spPr>
          <a:xfrm>
            <a:off x="-419593" y="2280400"/>
            <a:ext cx="295364" cy="371733"/>
          </a:xfrm>
          <a:prstGeom prst="rect">
            <a:avLst/>
          </a:prstGeom>
          <a:solidFill>
            <a:srgbClr val="49A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20CC5899-BB6A-429D-AF13-B2BCC1AB93C3}"/>
              </a:ext>
            </a:extLst>
          </p:cNvPr>
          <p:cNvSpPr/>
          <p:nvPr/>
        </p:nvSpPr>
        <p:spPr>
          <a:xfrm>
            <a:off x="-419593" y="2877187"/>
            <a:ext cx="295364" cy="371733"/>
          </a:xfrm>
          <a:prstGeom prst="rect">
            <a:avLst/>
          </a:prstGeom>
          <a:solidFill>
            <a:srgbClr val="95B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6E90B6D0-E8A7-42AC-B521-EB82322D3AB6}"/>
              </a:ext>
            </a:extLst>
          </p:cNvPr>
          <p:cNvSpPr/>
          <p:nvPr/>
        </p:nvSpPr>
        <p:spPr>
          <a:xfrm>
            <a:off x="-419593" y="3473974"/>
            <a:ext cx="295364" cy="371733"/>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621A9EA3-55D7-4E0C-9DE3-0AB482DA3870}"/>
              </a:ext>
            </a:extLst>
          </p:cNvPr>
          <p:cNvSpPr/>
          <p:nvPr/>
        </p:nvSpPr>
        <p:spPr>
          <a:xfrm>
            <a:off x="-419593" y="4070761"/>
            <a:ext cx="295364" cy="371733"/>
          </a:xfrm>
          <a:prstGeom prst="rect">
            <a:avLst/>
          </a:prstGeom>
          <a:solidFill>
            <a:srgbClr val="76767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9391F67F-06C9-4319-AFEE-10B80FC10F44}"/>
              </a:ext>
            </a:extLst>
          </p:cNvPr>
          <p:cNvSpPr/>
          <p:nvPr/>
        </p:nvSpPr>
        <p:spPr>
          <a:xfrm>
            <a:off x="-419593" y="1086826"/>
            <a:ext cx="295364" cy="371733"/>
          </a:xfrm>
          <a:prstGeom prst="rect">
            <a:avLst/>
          </a:prstGeom>
          <a:gradFill>
            <a:gsLst>
              <a:gs pos="0">
                <a:srgbClr val="295882"/>
              </a:gs>
              <a:gs pos="80000">
                <a:srgbClr val="49A090"/>
              </a:gs>
              <a:gs pos="100000">
                <a:srgbClr val="95B84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0B6D15C2-00F3-41C7-AE17-2794B7B5E4E3}"/>
              </a:ext>
            </a:extLst>
          </p:cNvPr>
          <p:cNvSpPr/>
          <p:nvPr/>
        </p:nvSpPr>
        <p:spPr>
          <a:xfrm>
            <a:off x="-419593" y="4667548"/>
            <a:ext cx="295364" cy="37173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a:extLst>
              <a:ext uri="{FF2B5EF4-FFF2-40B4-BE49-F238E27FC236}">
                <a16:creationId xmlns:a16="http://schemas.microsoft.com/office/drawing/2014/main" id="{7BD05682-6613-4E0B-B9EB-9A2657BF4666}"/>
              </a:ext>
            </a:extLst>
          </p:cNvPr>
          <p:cNvSpPr/>
          <p:nvPr/>
        </p:nvSpPr>
        <p:spPr>
          <a:xfrm>
            <a:off x="-419593" y="5264334"/>
            <a:ext cx="295364" cy="37173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con due angoli in diagonale arrotondati 69">
            <a:extLst>
              <a:ext uri="{FF2B5EF4-FFF2-40B4-BE49-F238E27FC236}">
                <a16:creationId xmlns:a16="http://schemas.microsoft.com/office/drawing/2014/main" id="{E1EAA7D2-9FFE-4E9C-A7E7-D93BE5953DF9}"/>
              </a:ext>
            </a:extLst>
          </p:cNvPr>
          <p:cNvSpPr/>
          <p:nvPr/>
        </p:nvSpPr>
        <p:spPr>
          <a:xfrm>
            <a:off x="1503714" y="6129270"/>
            <a:ext cx="8339751" cy="410774"/>
          </a:xfrm>
          <a:prstGeom prst="round2DiagRect">
            <a:avLst>
              <a:gd name="adj1" fmla="val 50000"/>
              <a:gd name="adj2" fmla="val 8978"/>
            </a:avLst>
          </a:prstGeom>
          <a:ln/>
        </p:spPr>
        <p:style>
          <a:lnRef idx="2">
            <a:schemeClr val="accent4"/>
          </a:lnRef>
          <a:fillRef idx="1">
            <a:schemeClr val="lt1"/>
          </a:fillRef>
          <a:effectRef idx="0">
            <a:schemeClr val="accent4"/>
          </a:effectRef>
          <a:fontRef idx="minor">
            <a:schemeClr val="dk1"/>
          </a:fontRef>
        </p:style>
        <p:txBody>
          <a:bodyPr wrap="square" anchor="ctr">
            <a:noAutofit/>
          </a:bodyPr>
          <a:lstStyle/>
          <a:p>
            <a:pPr marL="0" marR="0" lvl="0" indent="0" algn="ctr" defTabSz="914377" eaLnBrk="1" fontAlgn="auto" latinLnBrk="0" hangingPunct="1">
              <a:lnSpc>
                <a:spcPct val="100000"/>
              </a:lnSpc>
              <a:spcBef>
                <a:spcPts val="0"/>
              </a:spcBef>
              <a:spcAft>
                <a:spcPts val="0"/>
              </a:spcAft>
              <a:buClr>
                <a:srgbClr val="FFD500"/>
              </a:buClr>
              <a:buSzTx/>
              <a:buFontTx/>
              <a:buNone/>
              <a:tabLst/>
              <a:defRPr/>
            </a:pPr>
            <a:r>
              <a:rPr kumimoji="0" lang="en-US" sz="1400" b="0" i="0" u="none" strike="noStrike" kern="0" cap="small" spc="0" normalizeH="0" baseline="0" noProof="0" dirty="0">
                <a:ln>
                  <a:noFill/>
                </a:ln>
                <a:solidFill>
                  <a:schemeClr val="tx1"/>
                </a:solidFill>
                <a:effectLst/>
                <a:uLnTx/>
                <a:uFill>
                  <a:solidFill>
                    <a:srgbClr val="FFD500"/>
                  </a:solidFill>
                </a:uFill>
                <a:latin typeface="Calibri"/>
                <a:ea typeface="+mn-ea"/>
                <a:cs typeface="+mn-cs"/>
              </a:rPr>
              <a:t>The scope of comparison, developed in compliance with the GHG Protocol and ISO 14067, is «cradle to gate»*.</a:t>
            </a:r>
          </a:p>
        </p:txBody>
      </p:sp>
      <p:sp>
        <p:nvSpPr>
          <p:cNvPr id="72" name="Rettangolo 71">
            <a:extLst>
              <a:ext uri="{FF2B5EF4-FFF2-40B4-BE49-F238E27FC236}">
                <a16:creationId xmlns:a16="http://schemas.microsoft.com/office/drawing/2014/main" id="{5F3EA0E4-BE21-49A9-9444-488B61ACE051}"/>
              </a:ext>
            </a:extLst>
          </p:cNvPr>
          <p:cNvSpPr/>
          <p:nvPr/>
        </p:nvSpPr>
        <p:spPr>
          <a:xfrm>
            <a:off x="428936" y="2944604"/>
            <a:ext cx="3486626" cy="224676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FFD500"/>
              </a:buClr>
              <a:buSzTx/>
              <a:buFontTx/>
              <a:buNone/>
              <a:tabLst/>
              <a:defRPr/>
            </a:pPr>
            <a:r>
              <a:rPr kumimoji="0" lang="de-DE" sz="2000" b="0" i="0" u="none" strike="noStrike" kern="0" cap="small" spc="0" normalizeH="0" baseline="0" noProof="0" dirty="0">
                <a:ln>
                  <a:noFill/>
                </a:ln>
                <a:effectLst/>
                <a:uLnTx/>
                <a:uFill>
                  <a:solidFill>
                    <a:srgbClr val="FFD500"/>
                  </a:solidFill>
                </a:uFill>
              </a:rPr>
              <a:t>Das aus biologischen Quellen gewonnenes Ausgangsmaterial absorbiert CO2 während der Wachstumsphase (biogener Kohlenstoff) und reduziert die Treibhausgasemissionen von BA- und BCA-Produkten.</a:t>
            </a:r>
            <a:endParaRPr kumimoji="0" lang="en-US" sz="2000" b="0" i="0" u="none" strike="noStrike" kern="0" cap="small" spc="0" normalizeH="0" baseline="0" noProof="0" dirty="0">
              <a:ln>
                <a:noFill/>
              </a:ln>
              <a:effectLst/>
              <a:uLnTx/>
              <a:uFill>
                <a:solidFill>
                  <a:srgbClr val="FFD500"/>
                </a:solidFill>
              </a:uFill>
            </a:endParaRPr>
          </a:p>
        </p:txBody>
      </p:sp>
      <p:pic>
        <p:nvPicPr>
          <p:cNvPr id="73" name="Picture 5">
            <a:extLst>
              <a:ext uri="{FF2B5EF4-FFF2-40B4-BE49-F238E27FC236}">
                <a16:creationId xmlns:a16="http://schemas.microsoft.com/office/drawing/2014/main" id="{7DA9AE0E-A349-4D9C-9271-8019297524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9" b="91167" l="9821" r="89881">
                        <a14:foregroundMark x1="19940" y1="32808" x2="79762" y2="30599"/>
                        <a14:foregroundMark x1="20536" y1="29338" x2="35714" y2="19243"/>
                        <a14:foregroundMark x1="43452" y1="18297" x2="64286" y2="18297"/>
                        <a14:foregroundMark x1="30357" y1="20820" x2="46726" y2="10410"/>
                        <a14:foregroundMark x1="44048" y1="14196" x2="62500" y2="15142"/>
                        <a14:foregroundMark x1="65774" y1="18927" x2="73810" y2="21767"/>
                        <a14:foregroundMark x1="65476" y1="22397" x2="80060" y2="31861"/>
                        <a14:foregroundMark x1="70238" y1="22713" x2="80655" y2="29653"/>
                        <a14:foregroundMark x1="18155" y1="34385" x2="25595" y2="25552"/>
                        <a14:foregroundMark x1="17262" y1="35331" x2="17262" y2="29653"/>
                        <a14:foregroundMark x1="38988" y1="18612" x2="44345" y2="17035"/>
                        <a14:foregroundMark x1="17560" y1="68454" x2="35714" y2="85489"/>
                        <a14:foregroundMark x1="15476" y1="68139" x2="73214" y2="83596"/>
                        <a14:foregroundMark x1="73214" y1="83596" x2="78274" y2="70032"/>
                        <a14:foregroundMark x1="31845" y1="84543" x2="58036" y2="85174"/>
                        <a14:foregroundMark x1="47619" y1="88013" x2="50298" y2="89590"/>
                        <a14:foregroundMark x1="55952" y1="87066" x2="65476" y2="84227"/>
                        <a14:foregroundMark x1="71429" y1="80126" x2="76488" y2="69401"/>
                        <a14:foregroundMark x1="58929" y1="15457" x2="71429" y2="19558"/>
                        <a14:foregroundMark x1="46726" y1="13880" x2="60417" y2="13565"/>
                        <a14:foregroundMark x1="63095" y1="15457" x2="85119" y2="35331"/>
                        <a14:foregroundMark x1="70238" y1="27760" x2="81845" y2="35331"/>
                        <a14:foregroundMark x1="71429" y1="27129" x2="77083" y2="38801"/>
                        <a14:foregroundMark x1="56845" y1="21767" x2="20833" y2="28076"/>
                        <a14:foregroundMark x1="33333" y1="15773" x2="18750" y2="30915"/>
                        <a14:foregroundMark x1="24405" y1="24606" x2="21131" y2="23975"/>
                        <a14:foregroundMark x1="19345" y1="71609" x2="22024" y2="84227"/>
                        <a14:foregroundMark x1="15179" y1="72240" x2="35714" y2="91167"/>
                        <a14:foregroundMark x1="24107" y1="81073" x2="54762" y2="85489"/>
                        <a14:foregroundMark x1="35417" y1="88013" x2="69048" y2="82334"/>
                        <a14:foregroundMark x1="39881" y1="90536" x2="83333" y2="73817"/>
                        <a14:foregroundMark x1="75000" y1="79180" x2="79167" y2="69401"/>
                        <a14:foregroundMark x1="62202" y1="81073" x2="76786" y2="71293"/>
                        <a14:foregroundMark x1="53274" y1="78549" x2="75893" y2="65931"/>
                        <a14:foregroundMark x1="30655" y1="80757" x2="51488" y2="77287"/>
                        <a14:foregroundMark x1="37202" y1="90852" x2="62500" y2="88013"/>
                        <a14:foregroundMark x1="62202" y1="84543" x2="68155" y2="86435"/>
                        <a14:foregroundMark x1="60119" y1="85489" x2="66964" y2="87382"/>
                      </a14:backgroundRemoval>
                    </a14:imgEffect>
                  </a14:imgLayer>
                </a14:imgProps>
              </a:ext>
            </a:extLst>
          </a:blip>
          <a:stretch>
            <a:fillRect/>
          </a:stretch>
        </p:blipFill>
        <p:spPr>
          <a:xfrm>
            <a:off x="917118" y="1836876"/>
            <a:ext cx="885045" cy="946633"/>
          </a:xfrm>
          <a:prstGeom prst="rect">
            <a:avLst/>
          </a:prstGeom>
        </p:spPr>
      </p:pic>
      <p:pic>
        <p:nvPicPr>
          <p:cNvPr id="74" name="Picture 7">
            <a:extLst>
              <a:ext uri="{FF2B5EF4-FFF2-40B4-BE49-F238E27FC236}">
                <a16:creationId xmlns:a16="http://schemas.microsoft.com/office/drawing/2014/main" id="{968CEC69-05F8-4700-B10C-0A7E31C9D62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2751" y1="36873" x2="46296" y2="21829"/>
                        <a14:foregroundMark x1="46296" y1="21829" x2="67196" y2="51622"/>
                        <a14:foregroundMark x1="67196" y1="51622" x2="46032" y2="69617"/>
                        <a14:foregroundMark x1="46032" y1="69617" x2="60582" y2="36283"/>
                        <a14:foregroundMark x1="60582" y1="36283" x2="42063" y2="69027"/>
                        <a14:foregroundMark x1="42063" y1="69027" x2="69312" y2="76401"/>
                        <a14:foregroundMark x1="69312" y1="76401" x2="80423" y2="49558"/>
                        <a14:foregroundMark x1="80423" y1="49558" x2="64815" y2="21239"/>
                        <a14:foregroundMark x1="64815" y1="21239" x2="35979" y2="23894"/>
                        <a14:foregroundMark x1="35979" y1="23894" x2="18519" y2="49853"/>
                        <a14:foregroundMark x1="18519" y1="49853" x2="32275" y2="77581"/>
                        <a14:foregroundMark x1="32275" y1="77581" x2="57407" y2="88496"/>
                        <a14:foregroundMark x1="57407" y1="88496" x2="79894" y2="68732"/>
                        <a14:foregroundMark x1="79894" y1="68732" x2="79630" y2="37758"/>
                        <a14:foregroundMark x1="79630" y1="37758" x2="53704" y2="18879"/>
                        <a14:foregroundMark x1="53704" y1="18879" x2="26984" y2="19174"/>
                        <a14:foregroundMark x1="26984" y1="19174" x2="15873" y2="50442"/>
                        <a14:foregroundMark x1="15873" y1="50442" x2="27778" y2="78466"/>
                        <a14:foregroundMark x1="27778" y1="78466" x2="44180" y2="83481"/>
                        <a14:foregroundMark x1="26190" y1="31563" x2="53175" y2="46018"/>
                        <a14:foregroundMark x1="53175" y1="46018" x2="65079" y2="58112"/>
                        <a14:foregroundMark x1="25397" y1="28909" x2="39683" y2="62832"/>
                        <a14:foregroundMark x1="39683" y1="62832" x2="41005" y2="71976"/>
                        <a14:foregroundMark x1="26190" y1="30678" x2="51852" y2="15339"/>
                        <a14:foregroundMark x1="51852" y1="15339" x2="78042" y2="33333"/>
                        <a14:foregroundMark x1="78042" y1="33333" x2="79365" y2="36283"/>
                        <a14:foregroundMark x1="73810" y1="36873" x2="50000" y2="17699"/>
                        <a14:foregroundMark x1="50000" y1="17699" x2="37566" y2="15044"/>
                        <a14:foregroundMark x1="30688" y1="27434" x2="58466" y2="17994"/>
                        <a14:foregroundMark x1="58466" y1="17994" x2="74339" y2="29794"/>
                        <a14:foregroundMark x1="26190" y1="25959" x2="54233" y2="21829"/>
                        <a14:foregroundMark x1="54233" y1="21829" x2="74603" y2="22714"/>
                        <a14:foregroundMark x1="76455" y1="51327" x2="63228" y2="80236"/>
                        <a14:foregroundMark x1="63228" y1="80236" x2="34392" y2="82596"/>
                        <a14:foregroundMark x1="34392" y1="82596" x2="23545" y2="76401"/>
                        <a14:foregroundMark x1="53704" y1="86726" x2="29894" y2="85251"/>
                        <a14:foregroundMark x1="32011" y1="83481" x2="17725" y2="50442"/>
                        <a14:foregroundMark x1="24603" y1="71091" x2="14021" y2="54572"/>
                        <a14:foregroundMark x1="19312" y1="71976" x2="21429" y2="55752"/>
                        <a14:foregroundMark x1="17196" y1="48673" x2="18254" y2="36283"/>
                        <a14:foregroundMark x1="50265" y1="19469" x2="45503" y2="16224"/>
                        <a14:foregroundMark x1="47354" y1="15634" x2="49735" y2="12684"/>
                        <a14:foregroundMark x1="52646" y1="18879" x2="72487" y2="23304"/>
                        <a14:foregroundMark x1="79630" y1="68437" x2="62963" y2="85841"/>
                      </a14:backgroundRemoval>
                    </a14:imgEffect>
                  </a14:imgLayer>
                </a14:imgProps>
              </a:ext>
            </a:extLst>
          </a:blip>
          <a:stretch>
            <a:fillRect/>
          </a:stretch>
        </p:blipFill>
        <p:spPr>
          <a:xfrm>
            <a:off x="2354683" y="1795126"/>
            <a:ext cx="1008127" cy="1024989"/>
          </a:xfrm>
          <a:prstGeom prst="rect">
            <a:avLst/>
          </a:prstGeom>
        </p:spPr>
      </p:pic>
      <p:sp>
        <p:nvSpPr>
          <p:cNvPr id="78" name="Rettangolo con angoli arrotondati 77">
            <a:extLst>
              <a:ext uri="{FF2B5EF4-FFF2-40B4-BE49-F238E27FC236}">
                <a16:creationId xmlns:a16="http://schemas.microsoft.com/office/drawing/2014/main" id="{C53786CA-A473-4BF9-A474-1A07A9C46DB4}"/>
              </a:ext>
            </a:extLst>
          </p:cNvPr>
          <p:cNvSpPr/>
          <p:nvPr/>
        </p:nvSpPr>
        <p:spPr>
          <a:xfrm>
            <a:off x="4355524" y="1054383"/>
            <a:ext cx="7339753" cy="2137307"/>
          </a:xfrm>
          <a:prstGeom prst="roundRect">
            <a:avLst>
              <a:gd name="adj" fmla="val 24556"/>
            </a:avLst>
          </a:prstGeom>
          <a:solidFill>
            <a:srgbClr val="1F497D">
              <a:lumMod val="20000"/>
              <a:lumOff val="80000"/>
              <a:alpha val="36078"/>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79" name="Rettangolo con angoli arrotondati 78">
            <a:extLst>
              <a:ext uri="{FF2B5EF4-FFF2-40B4-BE49-F238E27FC236}">
                <a16:creationId xmlns:a16="http://schemas.microsoft.com/office/drawing/2014/main" id="{6A0B40FB-966F-4BD8-92C8-0819143FF648}"/>
              </a:ext>
            </a:extLst>
          </p:cNvPr>
          <p:cNvSpPr/>
          <p:nvPr/>
        </p:nvSpPr>
        <p:spPr>
          <a:xfrm>
            <a:off x="4390692" y="3393180"/>
            <a:ext cx="7339753" cy="2137307"/>
          </a:xfrm>
          <a:prstGeom prst="roundRect">
            <a:avLst>
              <a:gd name="adj" fmla="val 25132"/>
            </a:avLst>
          </a:prstGeom>
          <a:solidFill>
            <a:srgbClr val="FFD500">
              <a:lumMod val="60000"/>
              <a:lumOff val="40000"/>
              <a:alpha val="36078"/>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80" name="Rettangolo 79">
            <a:extLst>
              <a:ext uri="{FF2B5EF4-FFF2-40B4-BE49-F238E27FC236}">
                <a16:creationId xmlns:a16="http://schemas.microsoft.com/office/drawing/2014/main" id="{76F65EA1-8FD4-4561-989B-AAB2ED618414}"/>
              </a:ext>
            </a:extLst>
          </p:cNvPr>
          <p:cNvSpPr/>
          <p:nvPr/>
        </p:nvSpPr>
        <p:spPr>
          <a:xfrm rot="5400000">
            <a:off x="10303836" y="4297596"/>
            <a:ext cx="1911101"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small" spc="0" normalizeH="0" baseline="0" noProof="0" dirty="0">
                <a:ln>
                  <a:noFill/>
                </a:ln>
                <a:gradFill flip="none" rotWithShape="1">
                  <a:gsLst>
                    <a:gs pos="27000">
                      <a:srgbClr val="FFD500">
                        <a:lumMod val="75000"/>
                      </a:srgbClr>
                    </a:gs>
                    <a:gs pos="89000">
                      <a:prstClr val="black"/>
                    </a:gs>
                  </a:gsLst>
                  <a:path path="circle">
                    <a:fillToRect r="100000" b="100000"/>
                  </a:path>
                  <a:tileRect l="-100000" t="-100000"/>
                </a:gradFill>
                <a:effectLst/>
                <a:uLnTx/>
                <a:uFill>
                  <a:solidFill>
                    <a:srgbClr val="FFD500"/>
                  </a:solidFill>
                </a:uFill>
              </a:rPr>
              <a:t>traditional products</a:t>
            </a:r>
          </a:p>
        </p:txBody>
      </p:sp>
      <p:cxnSp>
        <p:nvCxnSpPr>
          <p:cNvPr id="81" name="Connettore 2 80">
            <a:extLst>
              <a:ext uri="{FF2B5EF4-FFF2-40B4-BE49-F238E27FC236}">
                <a16:creationId xmlns:a16="http://schemas.microsoft.com/office/drawing/2014/main" id="{38794619-6081-4D74-8089-0AB38507EA53}"/>
              </a:ext>
            </a:extLst>
          </p:cNvPr>
          <p:cNvCxnSpPr>
            <a:cxnSpLocks/>
          </p:cNvCxnSpPr>
          <p:nvPr/>
        </p:nvCxnSpPr>
        <p:spPr>
          <a:xfrm flipV="1">
            <a:off x="6084208" y="4986175"/>
            <a:ext cx="603069" cy="0"/>
          </a:xfrm>
          <a:prstGeom prst="straightConnector1">
            <a:avLst/>
          </a:prstGeom>
          <a:noFill/>
          <a:ln w="19050" cap="flat" cmpd="sng" algn="ctr">
            <a:solidFill>
              <a:srgbClr val="19A095"/>
            </a:solidFill>
            <a:prstDash val="solid"/>
            <a:tailEnd type="triangle"/>
          </a:ln>
          <a:effectLst/>
        </p:spPr>
      </p:cxnSp>
      <p:pic>
        <p:nvPicPr>
          <p:cNvPr id="82" name="Picture 14" descr="\\192.168.20.114\k-change\condivisa\progetti\KORUS\Eni\PRESENTAZIONE STRATEGY\presentazione strategy\icone\43.png">
            <a:extLst>
              <a:ext uri="{FF2B5EF4-FFF2-40B4-BE49-F238E27FC236}">
                <a16:creationId xmlns:a16="http://schemas.microsoft.com/office/drawing/2014/main" id="{691D7978-DEF3-4B3C-B40D-562B281EC1AE}"/>
              </a:ext>
            </a:extLst>
          </p:cNvPr>
          <p:cNvPicPr>
            <a:picLocks noChangeAspect="1" noChangeArrowheads="1"/>
          </p:cNvPicPr>
          <p:nvPr/>
        </p:nvPicPr>
        <p:blipFill>
          <a:blip r:embed="rId6" cstate="print">
            <a:duotone>
              <a:prstClr val="black"/>
              <a:sysClr val="windowText" lastClr="000000">
                <a:tint val="45000"/>
                <a:satMod val="400000"/>
              </a:sys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5279715" y="3641006"/>
            <a:ext cx="373160" cy="327055"/>
          </a:xfrm>
          <a:prstGeom prst="rect">
            <a:avLst/>
          </a:prstGeom>
          <a:noFill/>
        </p:spPr>
      </p:pic>
      <p:cxnSp>
        <p:nvCxnSpPr>
          <p:cNvPr id="83" name="Connettore 2 82">
            <a:extLst>
              <a:ext uri="{FF2B5EF4-FFF2-40B4-BE49-F238E27FC236}">
                <a16:creationId xmlns:a16="http://schemas.microsoft.com/office/drawing/2014/main" id="{2820AD1B-C872-4DFE-B902-9F4B41CB03CF}"/>
              </a:ext>
            </a:extLst>
          </p:cNvPr>
          <p:cNvCxnSpPr>
            <a:cxnSpLocks/>
          </p:cNvCxnSpPr>
          <p:nvPr/>
        </p:nvCxnSpPr>
        <p:spPr>
          <a:xfrm flipV="1">
            <a:off x="5466295" y="4204137"/>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pic>
        <p:nvPicPr>
          <p:cNvPr id="84" name="Picture 14" descr="\\192.168.20.114\k-change\condivisa\progetti\KORUS\Eni\PRESENTAZIONE STRATEGY\presentazione strategy\icone\43.png">
            <a:extLst>
              <a:ext uri="{FF2B5EF4-FFF2-40B4-BE49-F238E27FC236}">
                <a16:creationId xmlns:a16="http://schemas.microsoft.com/office/drawing/2014/main" id="{87A055B1-ED65-4F38-BDB8-DD9E94D6DF4D}"/>
              </a:ext>
            </a:extLst>
          </p:cNvPr>
          <p:cNvPicPr>
            <a:picLocks noChangeAspect="1" noChangeArrowheads="1"/>
          </p:cNvPicPr>
          <p:nvPr/>
        </p:nvPicPr>
        <p:blipFill>
          <a:blip r:embed="rId6" cstate="print">
            <a:duotone>
              <a:prstClr val="black"/>
              <a:sysClr val="windowText" lastClr="000000">
                <a:tint val="45000"/>
                <a:satMod val="400000"/>
              </a:sys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6995897" y="3641006"/>
            <a:ext cx="373160" cy="327055"/>
          </a:xfrm>
          <a:prstGeom prst="rect">
            <a:avLst/>
          </a:prstGeom>
          <a:noFill/>
        </p:spPr>
      </p:pic>
      <p:cxnSp>
        <p:nvCxnSpPr>
          <p:cNvPr id="85" name="Connettore 2 84">
            <a:extLst>
              <a:ext uri="{FF2B5EF4-FFF2-40B4-BE49-F238E27FC236}">
                <a16:creationId xmlns:a16="http://schemas.microsoft.com/office/drawing/2014/main" id="{41B05361-7945-4CBC-85DB-92C5B177406E}"/>
              </a:ext>
            </a:extLst>
          </p:cNvPr>
          <p:cNvCxnSpPr>
            <a:cxnSpLocks/>
          </p:cNvCxnSpPr>
          <p:nvPr/>
        </p:nvCxnSpPr>
        <p:spPr>
          <a:xfrm flipV="1">
            <a:off x="7182477" y="4204137"/>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pic>
        <p:nvPicPr>
          <p:cNvPr id="86" name="Elemento grafico 85" descr="Fabbrica">
            <a:extLst>
              <a:ext uri="{FF2B5EF4-FFF2-40B4-BE49-F238E27FC236}">
                <a16:creationId xmlns:a16="http://schemas.microsoft.com/office/drawing/2014/main" id="{3A0C5C98-52DE-440D-AB2E-9890F245A4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1870" y="4522601"/>
            <a:ext cx="904113" cy="904113"/>
          </a:xfrm>
          <a:prstGeom prst="rect">
            <a:avLst/>
          </a:prstGeom>
        </p:spPr>
      </p:pic>
      <p:pic>
        <p:nvPicPr>
          <p:cNvPr id="87" name="Picture 14" descr="\\192.168.20.114\k-change\condivisa\progetti\KORUS\Eni\PRESENTAZIONE STRATEGY\presentazione strategy\icone\43.png">
            <a:extLst>
              <a:ext uri="{FF2B5EF4-FFF2-40B4-BE49-F238E27FC236}">
                <a16:creationId xmlns:a16="http://schemas.microsoft.com/office/drawing/2014/main" id="{D88B9828-3616-4564-A708-A268D36B3033}"/>
              </a:ext>
            </a:extLst>
          </p:cNvPr>
          <p:cNvPicPr>
            <a:picLocks noChangeAspect="1" noChangeArrowheads="1"/>
          </p:cNvPicPr>
          <p:nvPr/>
        </p:nvPicPr>
        <p:blipFill>
          <a:blip r:embed="rId6" cstate="print">
            <a:duotone>
              <a:prstClr val="black"/>
              <a:sysClr val="windowText" lastClr="000000">
                <a:tint val="45000"/>
                <a:satMod val="400000"/>
              </a:sys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527345" y="3641006"/>
            <a:ext cx="373160" cy="327055"/>
          </a:xfrm>
          <a:prstGeom prst="rect">
            <a:avLst/>
          </a:prstGeom>
          <a:noFill/>
        </p:spPr>
      </p:pic>
      <p:cxnSp>
        <p:nvCxnSpPr>
          <p:cNvPr id="88" name="Connettore 2 87">
            <a:extLst>
              <a:ext uri="{FF2B5EF4-FFF2-40B4-BE49-F238E27FC236}">
                <a16:creationId xmlns:a16="http://schemas.microsoft.com/office/drawing/2014/main" id="{28104C12-1CC8-41D8-A1F2-CA53F20605E1}"/>
              </a:ext>
            </a:extLst>
          </p:cNvPr>
          <p:cNvCxnSpPr>
            <a:cxnSpLocks/>
          </p:cNvCxnSpPr>
          <p:nvPr/>
        </p:nvCxnSpPr>
        <p:spPr>
          <a:xfrm flipV="1">
            <a:off x="8713925" y="4204137"/>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pic>
        <p:nvPicPr>
          <p:cNvPr id="89" name="Picture 14" descr="\\192.168.20.114\k-change\condivisa\progetti\KORUS\Eni\PRESENTAZIONE STRATEGY\presentazione strategy\icone\43.png">
            <a:extLst>
              <a:ext uri="{FF2B5EF4-FFF2-40B4-BE49-F238E27FC236}">
                <a16:creationId xmlns:a16="http://schemas.microsoft.com/office/drawing/2014/main" id="{BA3F79CD-4552-4C22-9AC0-431D52C7ACB9}"/>
              </a:ext>
            </a:extLst>
          </p:cNvPr>
          <p:cNvPicPr>
            <a:picLocks noChangeAspect="1" noChangeArrowheads="1"/>
          </p:cNvPicPr>
          <p:nvPr/>
        </p:nvPicPr>
        <p:blipFill>
          <a:blip r:embed="rId6" cstate="print">
            <a:duotone>
              <a:prstClr val="black"/>
              <a:sysClr val="windowText" lastClr="000000">
                <a:tint val="45000"/>
                <a:satMod val="400000"/>
              </a:sys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9694141" y="3666187"/>
            <a:ext cx="373160" cy="327055"/>
          </a:xfrm>
          <a:prstGeom prst="rect">
            <a:avLst/>
          </a:prstGeom>
          <a:noFill/>
        </p:spPr>
      </p:pic>
      <p:pic>
        <p:nvPicPr>
          <p:cNvPr id="90" name="Picture 14" descr="\\192.168.20.114\k-change\condivisa\progetti\KORUS\Eni\PRESENTAZIONE STRATEGY\presentazione strategy\icone\43.png">
            <a:extLst>
              <a:ext uri="{FF2B5EF4-FFF2-40B4-BE49-F238E27FC236}">
                <a16:creationId xmlns:a16="http://schemas.microsoft.com/office/drawing/2014/main" id="{A75A4E30-ADA3-4692-A3E9-3EDAB680779C}"/>
              </a:ext>
            </a:extLst>
          </p:cNvPr>
          <p:cNvPicPr>
            <a:picLocks noChangeAspect="1" noChangeArrowheads="1"/>
          </p:cNvPicPr>
          <p:nvPr/>
        </p:nvPicPr>
        <p:blipFill>
          <a:blip r:embed="rId6" cstate="print">
            <a:duotone>
              <a:prstClr val="black"/>
              <a:sysClr val="windowText" lastClr="000000">
                <a:tint val="45000"/>
                <a:satMod val="400000"/>
              </a:sys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9872213" y="4059917"/>
            <a:ext cx="373160" cy="327055"/>
          </a:xfrm>
          <a:prstGeom prst="rect">
            <a:avLst/>
          </a:prstGeom>
          <a:noFill/>
        </p:spPr>
      </p:pic>
      <p:pic>
        <p:nvPicPr>
          <p:cNvPr id="91" name="Picture 14" descr="\\192.168.20.114\k-change\condivisa\progetti\KORUS\Eni\PRESENTAZIONE STRATEGY\presentazione strategy\icone\43.png">
            <a:extLst>
              <a:ext uri="{FF2B5EF4-FFF2-40B4-BE49-F238E27FC236}">
                <a16:creationId xmlns:a16="http://schemas.microsoft.com/office/drawing/2014/main" id="{0556BC86-A96E-4F1E-A878-09FE43B69303}"/>
              </a:ext>
            </a:extLst>
          </p:cNvPr>
          <p:cNvPicPr>
            <a:picLocks noChangeAspect="1" noChangeArrowheads="1"/>
          </p:cNvPicPr>
          <p:nvPr/>
        </p:nvPicPr>
        <p:blipFill>
          <a:blip r:embed="rId6" cstate="print">
            <a:duotone>
              <a:prstClr val="black"/>
              <a:sysClr val="windowText" lastClr="000000">
                <a:tint val="45000"/>
                <a:satMod val="400000"/>
              </a:sys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10222300" y="3666186"/>
            <a:ext cx="373160" cy="327055"/>
          </a:xfrm>
          <a:prstGeom prst="rect">
            <a:avLst/>
          </a:prstGeom>
          <a:noFill/>
        </p:spPr>
      </p:pic>
      <p:cxnSp>
        <p:nvCxnSpPr>
          <p:cNvPr id="92" name="Connettore 2 91">
            <a:extLst>
              <a:ext uri="{FF2B5EF4-FFF2-40B4-BE49-F238E27FC236}">
                <a16:creationId xmlns:a16="http://schemas.microsoft.com/office/drawing/2014/main" id="{9ED54181-6AD2-4A5F-924C-BEBFD8A49818}"/>
              </a:ext>
            </a:extLst>
          </p:cNvPr>
          <p:cNvCxnSpPr>
            <a:cxnSpLocks/>
          </p:cNvCxnSpPr>
          <p:nvPr/>
        </p:nvCxnSpPr>
        <p:spPr>
          <a:xfrm flipV="1">
            <a:off x="7624511" y="4986175"/>
            <a:ext cx="603069" cy="0"/>
          </a:xfrm>
          <a:prstGeom prst="straightConnector1">
            <a:avLst/>
          </a:prstGeom>
          <a:noFill/>
          <a:ln w="19050" cap="flat" cmpd="sng" algn="ctr">
            <a:solidFill>
              <a:srgbClr val="19A095"/>
            </a:solidFill>
            <a:prstDash val="solid"/>
            <a:tailEnd type="triangle"/>
          </a:ln>
          <a:effectLst/>
        </p:spPr>
      </p:cxnSp>
      <p:sp>
        <p:nvSpPr>
          <p:cNvPr id="93" name="Uguale a 92">
            <a:extLst>
              <a:ext uri="{FF2B5EF4-FFF2-40B4-BE49-F238E27FC236}">
                <a16:creationId xmlns:a16="http://schemas.microsoft.com/office/drawing/2014/main" id="{14A11515-2981-427C-87B1-D6588729BAA3}"/>
              </a:ext>
            </a:extLst>
          </p:cNvPr>
          <p:cNvSpPr/>
          <p:nvPr/>
        </p:nvSpPr>
        <p:spPr>
          <a:xfrm>
            <a:off x="9204466" y="4784719"/>
            <a:ext cx="339631" cy="392583"/>
          </a:xfrm>
          <a:prstGeom prst="mathEqual">
            <a:avLst>
              <a:gd name="adj1" fmla="val 12427"/>
              <a:gd name="adj2" fmla="val 7747"/>
            </a:avLst>
          </a:prstGeom>
          <a:solidFill>
            <a:srgbClr val="19A095"/>
          </a:solidFill>
          <a:ln w="19050" cap="flat" cmpd="sng" algn="ctr">
            <a:no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mn-cs"/>
            </a:endParaRPr>
          </a:p>
        </p:txBody>
      </p:sp>
      <p:grpSp>
        <p:nvGrpSpPr>
          <p:cNvPr id="94" name="Gruppo 93">
            <a:extLst>
              <a:ext uri="{FF2B5EF4-FFF2-40B4-BE49-F238E27FC236}">
                <a16:creationId xmlns:a16="http://schemas.microsoft.com/office/drawing/2014/main" id="{BA79AADA-24CE-4D36-853B-F72934E48234}"/>
              </a:ext>
            </a:extLst>
          </p:cNvPr>
          <p:cNvGrpSpPr/>
          <p:nvPr/>
        </p:nvGrpSpPr>
        <p:grpSpPr>
          <a:xfrm>
            <a:off x="5137255" y="4539832"/>
            <a:ext cx="860429" cy="729473"/>
            <a:chOff x="4223112" y="3403217"/>
            <a:chExt cx="603662" cy="581932"/>
          </a:xfrm>
        </p:grpSpPr>
        <p:grpSp>
          <p:nvGrpSpPr>
            <p:cNvPr id="95" name="Gruppo 94">
              <a:extLst>
                <a:ext uri="{FF2B5EF4-FFF2-40B4-BE49-F238E27FC236}">
                  <a16:creationId xmlns:a16="http://schemas.microsoft.com/office/drawing/2014/main" id="{B50CBA45-2219-49B0-BF19-CDFC4DA62798}"/>
                </a:ext>
              </a:extLst>
            </p:cNvPr>
            <p:cNvGrpSpPr/>
            <p:nvPr/>
          </p:nvGrpSpPr>
          <p:grpSpPr>
            <a:xfrm>
              <a:off x="4223112" y="3403217"/>
              <a:ext cx="603662" cy="581932"/>
              <a:chOff x="4235315" y="3366709"/>
              <a:chExt cx="603662" cy="581932"/>
            </a:xfrm>
            <a:solidFill>
              <a:sysClr val="window" lastClr="FFFFFF"/>
            </a:solidFill>
          </p:grpSpPr>
          <p:sp>
            <p:nvSpPr>
              <p:cNvPr id="100" name="Cerchio vuoto 99">
                <a:extLst>
                  <a:ext uri="{FF2B5EF4-FFF2-40B4-BE49-F238E27FC236}">
                    <a16:creationId xmlns:a16="http://schemas.microsoft.com/office/drawing/2014/main" id="{4B2E64D7-1F47-4DBC-A637-819C377E4B31}"/>
                  </a:ext>
                </a:extLst>
              </p:cNvPr>
              <p:cNvSpPr/>
              <p:nvPr/>
            </p:nvSpPr>
            <p:spPr>
              <a:xfrm>
                <a:off x="4285577" y="3689784"/>
                <a:ext cx="45719" cy="45719"/>
              </a:xfrm>
              <a:prstGeom prst="donut">
                <a:avLst>
                  <a:gd name="adj" fmla="val 0"/>
                </a:avLst>
              </a:prstGeom>
              <a:grp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a:ln>
                      <a:noFill/>
                    </a:ln>
                    <a:solidFill>
                      <a:prstClr val="white"/>
                    </a:solidFill>
                    <a:effectLst/>
                    <a:uLnTx/>
                    <a:uFillTx/>
                    <a:latin typeface="Calibri"/>
                    <a:ea typeface="+mn-ea"/>
                    <a:cs typeface="+mn-cs"/>
                  </a:rPr>
                  <a:t>_</a:t>
                </a: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cxnSp>
            <p:nvCxnSpPr>
              <p:cNvPr id="101" name="Connettore diritto 100">
                <a:extLst>
                  <a:ext uri="{FF2B5EF4-FFF2-40B4-BE49-F238E27FC236}">
                    <a16:creationId xmlns:a16="http://schemas.microsoft.com/office/drawing/2014/main" id="{720DBC59-B16A-4871-BB66-289A2E13B9FA}"/>
                  </a:ext>
                </a:extLst>
              </p:cNvPr>
              <p:cNvCxnSpPr>
                <a:cxnSpLocks/>
              </p:cNvCxnSpPr>
              <p:nvPr/>
            </p:nvCxnSpPr>
            <p:spPr>
              <a:xfrm>
                <a:off x="4759883" y="3543254"/>
                <a:ext cx="4544" cy="371389"/>
              </a:xfrm>
              <a:prstGeom prst="line">
                <a:avLst/>
              </a:prstGeom>
              <a:grpFill/>
              <a:ln w="9525" cap="flat" cmpd="sng" algn="ctr">
                <a:solidFill>
                  <a:sysClr val="windowText" lastClr="000000"/>
                </a:solidFill>
                <a:prstDash val="solid"/>
              </a:ln>
              <a:effectLst/>
            </p:spPr>
          </p:cxnSp>
          <p:cxnSp>
            <p:nvCxnSpPr>
              <p:cNvPr id="102" name="Connettore diritto 101">
                <a:extLst>
                  <a:ext uri="{FF2B5EF4-FFF2-40B4-BE49-F238E27FC236}">
                    <a16:creationId xmlns:a16="http://schemas.microsoft.com/office/drawing/2014/main" id="{BC178B94-8B37-40CC-ADE7-4791FEF02EE3}"/>
                  </a:ext>
                </a:extLst>
              </p:cNvPr>
              <p:cNvCxnSpPr>
                <a:cxnSpLocks/>
              </p:cNvCxnSpPr>
              <p:nvPr/>
            </p:nvCxnSpPr>
            <p:spPr>
              <a:xfrm>
                <a:off x="4326310" y="3683881"/>
                <a:ext cx="1238" cy="253656"/>
              </a:xfrm>
              <a:prstGeom prst="line">
                <a:avLst/>
              </a:prstGeom>
              <a:grpFill/>
              <a:ln w="9525" cap="flat" cmpd="sng" algn="ctr">
                <a:solidFill>
                  <a:sysClr val="windowText" lastClr="000000"/>
                </a:solidFill>
                <a:prstDash val="solid"/>
              </a:ln>
              <a:effectLst/>
            </p:spPr>
          </p:cxnSp>
          <p:cxnSp>
            <p:nvCxnSpPr>
              <p:cNvPr id="103" name="Connettore diritto 102">
                <a:extLst>
                  <a:ext uri="{FF2B5EF4-FFF2-40B4-BE49-F238E27FC236}">
                    <a16:creationId xmlns:a16="http://schemas.microsoft.com/office/drawing/2014/main" id="{27D96174-D054-480F-8124-E6A14030E55D}"/>
                  </a:ext>
                </a:extLst>
              </p:cNvPr>
              <p:cNvCxnSpPr>
                <a:cxnSpLocks/>
              </p:cNvCxnSpPr>
              <p:nvPr/>
            </p:nvCxnSpPr>
            <p:spPr>
              <a:xfrm>
                <a:off x="4298040" y="3735503"/>
                <a:ext cx="1379" cy="193246"/>
              </a:xfrm>
              <a:prstGeom prst="line">
                <a:avLst/>
              </a:prstGeom>
              <a:grpFill/>
              <a:ln w="9525" cap="flat" cmpd="sng" algn="ctr">
                <a:solidFill>
                  <a:sysClr val="windowText" lastClr="000000"/>
                </a:solidFill>
                <a:prstDash val="solid"/>
              </a:ln>
              <a:effectLst/>
            </p:spPr>
          </p:cxnSp>
          <p:sp>
            <p:nvSpPr>
              <p:cNvPr id="104" name="Figura a mano libera: forma 103">
                <a:extLst>
                  <a:ext uri="{FF2B5EF4-FFF2-40B4-BE49-F238E27FC236}">
                    <a16:creationId xmlns:a16="http://schemas.microsoft.com/office/drawing/2014/main" id="{52243DBD-9C6D-4176-A142-706AA0F8206F}"/>
                  </a:ext>
                </a:extLst>
              </p:cNvPr>
              <p:cNvSpPr/>
              <p:nvPr/>
            </p:nvSpPr>
            <p:spPr>
              <a:xfrm>
                <a:off x="4727072" y="3868924"/>
                <a:ext cx="74711" cy="53637"/>
              </a:xfrm>
              <a:custGeom>
                <a:avLst/>
                <a:gdLst>
                  <a:gd name="connsiteX0" fmla="*/ 2513 w 74711"/>
                  <a:gd name="connsiteY0" fmla="*/ 28295 h 53637"/>
                  <a:gd name="connsiteX1" fmla="*/ 7074 w 74711"/>
                  <a:gd name="connsiteY1" fmla="*/ 28295 h 53637"/>
                  <a:gd name="connsiteX2" fmla="*/ 11430 w 74711"/>
                  <a:gd name="connsiteY2" fmla="*/ 45719 h 53637"/>
                  <a:gd name="connsiteX3" fmla="*/ 63281 w 74711"/>
                  <a:gd name="connsiteY3" fmla="*/ 45719 h 53637"/>
                  <a:gd name="connsiteX4" fmla="*/ 67637 w 74711"/>
                  <a:gd name="connsiteY4" fmla="*/ 28295 h 53637"/>
                  <a:gd name="connsiteX5" fmla="*/ 73554 w 74711"/>
                  <a:gd name="connsiteY5" fmla="*/ 28295 h 53637"/>
                  <a:gd name="connsiteX6" fmla="*/ 73554 w 74711"/>
                  <a:gd name="connsiteY6" fmla="*/ 53637 h 53637"/>
                  <a:gd name="connsiteX7" fmla="*/ 2513 w 74711"/>
                  <a:gd name="connsiteY7" fmla="*/ 53637 h 53637"/>
                  <a:gd name="connsiteX8" fmla="*/ 0 w 74711"/>
                  <a:gd name="connsiteY8" fmla="*/ 0 h 53637"/>
                  <a:gd name="connsiteX9" fmla="*/ 74711 w 74711"/>
                  <a:gd name="connsiteY9" fmla="*/ 0 h 53637"/>
                  <a:gd name="connsiteX10" fmla="*/ 67637 w 74711"/>
                  <a:gd name="connsiteY10" fmla="*/ 28295 h 53637"/>
                  <a:gd name="connsiteX11" fmla="*/ 7074 w 74711"/>
                  <a:gd name="connsiteY11" fmla="*/ 28295 h 5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711" h="53637">
                    <a:moveTo>
                      <a:pt x="2513" y="28295"/>
                    </a:moveTo>
                    <a:lnTo>
                      <a:pt x="7074" y="28295"/>
                    </a:lnTo>
                    <a:lnTo>
                      <a:pt x="11430" y="45719"/>
                    </a:lnTo>
                    <a:lnTo>
                      <a:pt x="63281" y="45719"/>
                    </a:lnTo>
                    <a:lnTo>
                      <a:pt x="67637" y="28295"/>
                    </a:lnTo>
                    <a:lnTo>
                      <a:pt x="73554" y="28295"/>
                    </a:lnTo>
                    <a:lnTo>
                      <a:pt x="73554" y="53637"/>
                    </a:lnTo>
                    <a:lnTo>
                      <a:pt x="2513" y="53637"/>
                    </a:lnTo>
                    <a:close/>
                    <a:moveTo>
                      <a:pt x="0" y="0"/>
                    </a:moveTo>
                    <a:lnTo>
                      <a:pt x="74711" y="0"/>
                    </a:lnTo>
                    <a:lnTo>
                      <a:pt x="67637" y="28295"/>
                    </a:lnTo>
                    <a:lnTo>
                      <a:pt x="7074" y="28295"/>
                    </a:lnTo>
                    <a:close/>
                  </a:path>
                </a:pathLst>
              </a:custGeom>
              <a:grpFill/>
              <a:ln w="9525" cap="flat" cmpd="sng" algn="ctr">
                <a:solidFill>
                  <a:sysClr val="windowText" lastClr="000000"/>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105" name="Rettangolo 104">
                <a:extLst>
                  <a:ext uri="{FF2B5EF4-FFF2-40B4-BE49-F238E27FC236}">
                    <a16:creationId xmlns:a16="http://schemas.microsoft.com/office/drawing/2014/main" id="{16F886E6-48FF-495F-820E-9E14422EA3FB}"/>
                  </a:ext>
                </a:extLst>
              </p:cNvPr>
              <p:cNvSpPr/>
              <p:nvPr/>
            </p:nvSpPr>
            <p:spPr>
              <a:xfrm>
                <a:off x="4274295" y="3910943"/>
                <a:ext cx="71041" cy="25342"/>
              </a:xfrm>
              <a:prstGeom prst="rect">
                <a:avLst/>
              </a:prstGeom>
              <a:grp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106" name="Figura a mano libera: forma 105">
                <a:extLst>
                  <a:ext uri="{FF2B5EF4-FFF2-40B4-BE49-F238E27FC236}">
                    <a16:creationId xmlns:a16="http://schemas.microsoft.com/office/drawing/2014/main" id="{68ED5965-FFF1-499A-899B-B01D9014C351}"/>
                  </a:ext>
                </a:extLst>
              </p:cNvPr>
              <p:cNvSpPr/>
              <p:nvPr/>
            </p:nvSpPr>
            <p:spPr>
              <a:xfrm flipV="1">
                <a:off x="4235315" y="3366709"/>
                <a:ext cx="603662" cy="581932"/>
              </a:xfrm>
              <a:custGeom>
                <a:avLst/>
                <a:gdLst>
                  <a:gd name="connsiteX0" fmla="*/ 279583 w 603662"/>
                  <a:gd name="connsiteY0" fmla="*/ 283772 h 581932"/>
                  <a:gd name="connsiteX1" fmla="*/ 194948 w 603662"/>
                  <a:gd name="connsiteY1" fmla="*/ 23461 h 581932"/>
                  <a:gd name="connsiteX2" fmla="*/ 363705 w 603662"/>
                  <a:gd name="connsiteY2" fmla="*/ 23461 h 581932"/>
                  <a:gd name="connsiteX3" fmla="*/ 376420 w 603662"/>
                  <a:gd name="connsiteY3" fmla="*/ 581932 h 581932"/>
                  <a:gd name="connsiteX4" fmla="*/ 440064 w 603662"/>
                  <a:gd name="connsiteY4" fmla="*/ 531445 h 581932"/>
                  <a:gd name="connsiteX5" fmla="*/ 441864 w 603662"/>
                  <a:gd name="connsiteY5" fmla="*/ 532939 h 581932"/>
                  <a:gd name="connsiteX6" fmla="*/ 524569 w 603662"/>
                  <a:gd name="connsiteY6" fmla="*/ 405388 h 581932"/>
                  <a:gd name="connsiteX7" fmla="*/ 497171 w 603662"/>
                  <a:gd name="connsiteY7" fmla="*/ 382655 h 581932"/>
                  <a:gd name="connsiteX8" fmla="*/ 401264 w 603662"/>
                  <a:gd name="connsiteY8" fmla="*/ 473958 h 581932"/>
                  <a:gd name="connsiteX9" fmla="*/ 297986 w 603662"/>
                  <a:gd name="connsiteY9" fmla="*/ 392017 h 581932"/>
                  <a:gd name="connsiteX10" fmla="*/ 309576 w 603662"/>
                  <a:gd name="connsiteY10" fmla="*/ 371205 h 581932"/>
                  <a:gd name="connsiteX11" fmla="*/ 301187 w 603662"/>
                  <a:gd name="connsiteY11" fmla="*/ 352376 h 581932"/>
                  <a:gd name="connsiteX12" fmla="*/ 305056 w 603662"/>
                  <a:gd name="connsiteY12" fmla="*/ 353626 h 581932"/>
                  <a:gd name="connsiteX13" fmla="*/ 411752 w 603662"/>
                  <a:gd name="connsiteY13" fmla="*/ 23461 h 581932"/>
                  <a:gd name="connsiteX14" fmla="*/ 603662 w 603662"/>
                  <a:gd name="connsiteY14" fmla="*/ 23461 h 581932"/>
                  <a:gd name="connsiteX15" fmla="*/ 603662 w 603662"/>
                  <a:gd name="connsiteY15" fmla="*/ 0 h 581932"/>
                  <a:gd name="connsiteX16" fmla="*/ 0 w 603662"/>
                  <a:gd name="connsiteY16" fmla="*/ 0 h 581932"/>
                  <a:gd name="connsiteX17" fmla="*/ 0 w 603662"/>
                  <a:gd name="connsiteY17" fmla="*/ 23461 h 581932"/>
                  <a:gd name="connsiteX18" fmla="*/ 146872 w 603662"/>
                  <a:gd name="connsiteY18" fmla="*/ 23461 h 581932"/>
                  <a:gd name="connsiteX19" fmla="*/ 252352 w 603662"/>
                  <a:gd name="connsiteY19" fmla="*/ 347883 h 581932"/>
                  <a:gd name="connsiteX20" fmla="*/ 249290 w 603662"/>
                  <a:gd name="connsiteY20" fmla="*/ 353382 h 581932"/>
                  <a:gd name="connsiteX21" fmla="*/ 82288 w 603662"/>
                  <a:gd name="connsiteY21" fmla="*/ 220884 h 581932"/>
                  <a:gd name="connsiteX22" fmla="*/ 66537 w 603662"/>
                  <a:gd name="connsiteY22" fmla="*/ 240736 h 581932"/>
                  <a:gd name="connsiteX23" fmla="*/ 248677 w 603662"/>
                  <a:gd name="connsiteY23" fmla="*/ 385245 h 581932"/>
                  <a:gd name="connsiteX24" fmla="*/ 255062 w 603662"/>
                  <a:gd name="connsiteY24" fmla="*/ 399574 h 581932"/>
                  <a:gd name="connsiteX25" fmla="*/ 267431 w 603662"/>
                  <a:gd name="connsiteY25" fmla="*/ 400125 h 581932"/>
                  <a:gd name="connsiteX26" fmla="*/ 384084 w 603662"/>
                  <a:gd name="connsiteY26" fmla="*/ 492676 h 581932"/>
                  <a:gd name="connsiteX27" fmla="*/ 349022 w 603662"/>
                  <a:gd name="connsiteY27" fmla="*/ 559199 h 58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3662" h="581932">
                    <a:moveTo>
                      <a:pt x="279583" y="283772"/>
                    </a:moveTo>
                    <a:lnTo>
                      <a:pt x="194948" y="23461"/>
                    </a:lnTo>
                    <a:lnTo>
                      <a:pt x="363705" y="23461"/>
                    </a:lnTo>
                    <a:close/>
                    <a:moveTo>
                      <a:pt x="376420" y="581932"/>
                    </a:moveTo>
                    <a:lnTo>
                      <a:pt x="440064" y="531445"/>
                    </a:lnTo>
                    <a:lnTo>
                      <a:pt x="441864" y="532939"/>
                    </a:lnTo>
                    <a:lnTo>
                      <a:pt x="524569" y="405388"/>
                    </a:lnTo>
                    <a:lnTo>
                      <a:pt x="497171" y="382655"/>
                    </a:lnTo>
                    <a:lnTo>
                      <a:pt x="401264" y="473958"/>
                    </a:lnTo>
                    <a:lnTo>
                      <a:pt x="297986" y="392017"/>
                    </a:lnTo>
                    <a:lnTo>
                      <a:pt x="309576" y="371205"/>
                    </a:lnTo>
                    <a:lnTo>
                      <a:pt x="301187" y="352376"/>
                    </a:lnTo>
                    <a:lnTo>
                      <a:pt x="305056" y="353626"/>
                    </a:lnTo>
                    <a:lnTo>
                      <a:pt x="411752" y="23461"/>
                    </a:lnTo>
                    <a:lnTo>
                      <a:pt x="603662" y="23461"/>
                    </a:lnTo>
                    <a:lnTo>
                      <a:pt x="603662" y="0"/>
                    </a:lnTo>
                    <a:lnTo>
                      <a:pt x="0" y="0"/>
                    </a:lnTo>
                    <a:lnTo>
                      <a:pt x="0" y="23461"/>
                    </a:lnTo>
                    <a:lnTo>
                      <a:pt x="146872" y="23461"/>
                    </a:lnTo>
                    <a:lnTo>
                      <a:pt x="252352" y="347883"/>
                    </a:lnTo>
                    <a:lnTo>
                      <a:pt x="249290" y="353382"/>
                    </a:lnTo>
                    <a:lnTo>
                      <a:pt x="82288" y="220884"/>
                    </a:lnTo>
                    <a:lnTo>
                      <a:pt x="66537" y="240736"/>
                    </a:lnTo>
                    <a:lnTo>
                      <a:pt x="248677" y="385245"/>
                    </a:lnTo>
                    <a:lnTo>
                      <a:pt x="255062" y="399574"/>
                    </a:lnTo>
                    <a:lnTo>
                      <a:pt x="267431" y="400125"/>
                    </a:lnTo>
                    <a:lnTo>
                      <a:pt x="384084" y="492676"/>
                    </a:lnTo>
                    <a:lnTo>
                      <a:pt x="349022" y="559199"/>
                    </a:lnTo>
                    <a:close/>
                  </a:path>
                </a:pathLst>
              </a:custGeom>
              <a:grpFill/>
              <a:ln w="9525" cap="flat" cmpd="sng" algn="ctr">
                <a:solidFill>
                  <a:sysClr val="windowText" lastClr="000000"/>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grpSp>
        <p:cxnSp>
          <p:nvCxnSpPr>
            <p:cNvPr id="96" name="Connettore diritto 95">
              <a:extLst>
                <a:ext uri="{FF2B5EF4-FFF2-40B4-BE49-F238E27FC236}">
                  <a16:creationId xmlns:a16="http://schemas.microsoft.com/office/drawing/2014/main" id="{5313A963-D594-4D69-AB79-8A986C522C41}"/>
                </a:ext>
              </a:extLst>
            </p:cNvPr>
            <p:cNvCxnSpPr>
              <a:cxnSpLocks/>
            </p:cNvCxnSpPr>
            <p:nvPr/>
          </p:nvCxnSpPr>
          <p:spPr>
            <a:xfrm>
              <a:off x="4461468" y="3833446"/>
              <a:ext cx="87923" cy="0"/>
            </a:xfrm>
            <a:prstGeom prst="line">
              <a:avLst/>
            </a:prstGeom>
            <a:noFill/>
            <a:ln w="9525" cap="flat" cmpd="sng" algn="ctr">
              <a:solidFill>
                <a:sysClr val="windowText" lastClr="000000"/>
              </a:solidFill>
              <a:prstDash val="solid"/>
            </a:ln>
            <a:effectLst/>
          </p:spPr>
        </p:cxnSp>
        <p:cxnSp>
          <p:nvCxnSpPr>
            <p:cNvPr id="97" name="Connettore diritto 96">
              <a:extLst>
                <a:ext uri="{FF2B5EF4-FFF2-40B4-BE49-F238E27FC236}">
                  <a16:creationId xmlns:a16="http://schemas.microsoft.com/office/drawing/2014/main" id="{BA2E196A-CC39-472D-BEA1-FCF5C6C478CE}"/>
                </a:ext>
              </a:extLst>
            </p:cNvPr>
            <p:cNvCxnSpPr>
              <a:cxnSpLocks/>
              <a:endCxn id="106" idx="2"/>
            </p:cNvCxnSpPr>
            <p:nvPr/>
          </p:nvCxnSpPr>
          <p:spPr>
            <a:xfrm>
              <a:off x="4461468" y="3833446"/>
              <a:ext cx="125349" cy="128242"/>
            </a:xfrm>
            <a:prstGeom prst="line">
              <a:avLst/>
            </a:prstGeom>
            <a:noFill/>
            <a:ln w="9525" cap="flat" cmpd="sng" algn="ctr">
              <a:solidFill>
                <a:sysClr val="windowText" lastClr="000000"/>
              </a:solidFill>
              <a:prstDash val="solid"/>
            </a:ln>
            <a:effectLst/>
          </p:spPr>
        </p:cxnSp>
        <p:cxnSp>
          <p:nvCxnSpPr>
            <p:cNvPr id="98" name="Connettore diritto 97">
              <a:extLst>
                <a:ext uri="{FF2B5EF4-FFF2-40B4-BE49-F238E27FC236}">
                  <a16:creationId xmlns:a16="http://schemas.microsoft.com/office/drawing/2014/main" id="{578A10C9-5ECC-4645-A029-846E58605770}"/>
                </a:ext>
              </a:extLst>
            </p:cNvPr>
            <p:cNvCxnSpPr>
              <a:cxnSpLocks/>
              <a:stCxn id="106" idx="1"/>
            </p:cNvCxnSpPr>
            <p:nvPr/>
          </p:nvCxnSpPr>
          <p:spPr>
            <a:xfrm flipV="1">
              <a:off x="4418060" y="3829619"/>
              <a:ext cx="125349" cy="132069"/>
            </a:xfrm>
            <a:prstGeom prst="line">
              <a:avLst/>
            </a:prstGeom>
            <a:noFill/>
            <a:ln w="9525" cap="flat" cmpd="sng" algn="ctr">
              <a:solidFill>
                <a:sysClr val="windowText" lastClr="000000"/>
              </a:solidFill>
              <a:prstDash val="solid"/>
            </a:ln>
            <a:effectLst/>
          </p:spPr>
        </p:cxnSp>
        <p:cxnSp>
          <p:nvCxnSpPr>
            <p:cNvPr id="99" name="Connettore diritto 98">
              <a:extLst>
                <a:ext uri="{FF2B5EF4-FFF2-40B4-BE49-F238E27FC236}">
                  <a16:creationId xmlns:a16="http://schemas.microsoft.com/office/drawing/2014/main" id="{268270FB-72CC-4122-BC0E-FA832417FB55}"/>
                </a:ext>
              </a:extLst>
            </p:cNvPr>
            <p:cNvCxnSpPr>
              <a:cxnSpLocks/>
              <a:stCxn id="106" idx="0"/>
            </p:cNvCxnSpPr>
            <p:nvPr/>
          </p:nvCxnSpPr>
          <p:spPr>
            <a:xfrm>
              <a:off x="4502695" y="3701377"/>
              <a:ext cx="0" cy="128242"/>
            </a:xfrm>
            <a:prstGeom prst="line">
              <a:avLst/>
            </a:prstGeom>
            <a:noFill/>
            <a:ln w="9525" cap="flat" cmpd="sng" algn="ctr">
              <a:solidFill>
                <a:sysClr val="windowText" lastClr="000000"/>
              </a:solidFill>
              <a:prstDash val="solid"/>
            </a:ln>
            <a:effectLst/>
          </p:spPr>
        </p:cxnSp>
      </p:grpSp>
      <p:grpSp>
        <p:nvGrpSpPr>
          <p:cNvPr id="107" name="Gruppo 106">
            <a:extLst>
              <a:ext uri="{FF2B5EF4-FFF2-40B4-BE49-F238E27FC236}">
                <a16:creationId xmlns:a16="http://schemas.microsoft.com/office/drawing/2014/main" id="{6CAF55B5-26BA-4F82-A817-4C20067A35F7}"/>
              </a:ext>
            </a:extLst>
          </p:cNvPr>
          <p:cNvGrpSpPr/>
          <p:nvPr/>
        </p:nvGrpSpPr>
        <p:grpSpPr>
          <a:xfrm>
            <a:off x="9640917" y="4849456"/>
            <a:ext cx="926369" cy="261771"/>
            <a:chOff x="4516859" y="2235085"/>
            <a:chExt cx="924743" cy="261312"/>
          </a:xfrm>
        </p:grpSpPr>
        <p:sp>
          <p:nvSpPr>
            <p:cNvPr id="108" name="Ovale 107">
              <a:extLst>
                <a:ext uri="{FF2B5EF4-FFF2-40B4-BE49-F238E27FC236}">
                  <a16:creationId xmlns:a16="http://schemas.microsoft.com/office/drawing/2014/main" id="{E1158B06-5B1C-40FA-BB5C-14DACEE16FC9}"/>
                </a:ext>
              </a:extLst>
            </p:cNvPr>
            <p:cNvSpPr/>
            <p:nvPr/>
          </p:nvSpPr>
          <p:spPr>
            <a:xfrm rot="11718278" flipH="1">
              <a:off x="5005342" y="2314116"/>
              <a:ext cx="71440" cy="77793"/>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09" name="Ovale 108">
              <a:extLst>
                <a:ext uri="{FF2B5EF4-FFF2-40B4-BE49-F238E27FC236}">
                  <a16:creationId xmlns:a16="http://schemas.microsoft.com/office/drawing/2014/main" id="{1CA80682-D109-4CC2-A7C1-1F8D560C95D7}"/>
                </a:ext>
              </a:extLst>
            </p:cNvPr>
            <p:cNvSpPr/>
            <p:nvPr/>
          </p:nvSpPr>
          <p:spPr>
            <a:xfrm rot="11718278" flipH="1">
              <a:off x="4989642" y="2303244"/>
              <a:ext cx="104596" cy="103542"/>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10" name="Ovale 109">
              <a:extLst>
                <a:ext uri="{FF2B5EF4-FFF2-40B4-BE49-F238E27FC236}">
                  <a16:creationId xmlns:a16="http://schemas.microsoft.com/office/drawing/2014/main" id="{20CF4F9F-CCCA-4044-A9F0-4A5369C02CCA}"/>
                </a:ext>
              </a:extLst>
            </p:cNvPr>
            <p:cNvSpPr/>
            <p:nvPr/>
          </p:nvSpPr>
          <p:spPr>
            <a:xfrm rot="11718278" flipH="1">
              <a:off x="4812046" y="2415382"/>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11" name="Ovale 110">
              <a:extLst>
                <a:ext uri="{FF2B5EF4-FFF2-40B4-BE49-F238E27FC236}">
                  <a16:creationId xmlns:a16="http://schemas.microsoft.com/office/drawing/2014/main" id="{06BF2F16-ED4E-4D86-9D92-733C159988E9}"/>
                </a:ext>
              </a:extLst>
            </p:cNvPr>
            <p:cNvSpPr/>
            <p:nvPr/>
          </p:nvSpPr>
          <p:spPr>
            <a:xfrm rot="11718278" flipH="1">
              <a:off x="4823697" y="2276343"/>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12" name="Ovale 111">
              <a:extLst>
                <a:ext uri="{FF2B5EF4-FFF2-40B4-BE49-F238E27FC236}">
                  <a16:creationId xmlns:a16="http://schemas.microsoft.com/office/drawing/2014/main" id="{C4AF9A13-E511-449A-B860-51E0414CD617}"/>
                </a:ext>
              </a:extLst>
            </p:cNvPr>
            <p:cNvSpPr/>
            <p:nvPr/>
          </p:nvSpPr>
          <p:spPr>
            <a:xfrm rot="11718278">
              <a:off x="5048687" y="2398649"/>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13" name="Rettangolo 112">
              <a:extLst>
                <a:ext uri="{FF2B5EF4-FFF2-40B4-BE49-F238E27FC236}">
                  <a16:creationId xmlns:a16="http://schemas.microsoft.com/office/drawing/2014/main" id="{44C3B19C-45B0-4E8F-BCF1-B0B2429C8770}"/>
                </a:ext>
              </a:extLst>
            </p:cNvPr>
            <p:cNvSpPr/>
            <p:nvPr/>
          </p:nvSpPr>
          <p:spPr>
            <a:xfrm rot="10295338" flipH="1">
              <a:off x="4935094" y="2358921"/>
              <a:ext cx="77759" cy="6568"/>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114" name="Connettore diritto 113">
              <a:extLst>
                <a:ext uri="{FF2B5EF4-FFF2-40B4-BE49-F238E27FC236}">
                  <a16:creationId xmlns:a16="http://schemas.microsoft.com/office/drawing/2014/main" id="{7E9AAFE5-CEC7-49BD-ACAF-1D7B978A87FB}"/>
                </a:ext>
              </a:extLst>
            </p:cNvPr>
            <p:cNvCxnSpPr>
              <a:cxnSpLocks/>
            </p:cNvCxnSpPr>
            <p:nvPr/>
          </p:nvCxnSpPr>
          <p:spPr>
            <a:xfrm rot="11718278" flipH="1">
              <a:off x="4862850" y="2392814"/>
              <a:ext cx="37489" cy="44604"/>
            </a:xfrm>
            <a:prstGeom prst="line">
              <a:avLst/>
            </a:prstGeom>
            <a:noFill/>
            <a:ln w="6350" cap="flat" cmpd="sng" algn="ctr">
              <a:solidFill>
                <a:sysClr val="windowText" lastClr="000000"/>
              </a:solidFill>
              <a:prstDash val="solid"/>
            </a:ln>
            <a:effectLst/>
          </p:spPr>
        </p:cxnSp>
        <p:cxnSp>
          <p:nvCxnSpPr>
            <p:cNvPr id="115" name="Connettore diritto 114">
              <a:extLst>
                <a:ext uri="{FF2B5EF4-FFF2-40B4-BE49-F238E27FC236}">
                  <a16:creationId xmlns:a16="http://schemas.microsoft.com/office/drawing/2014/main" id="{64D6D178-E575-4955-B489-5B0270A1FB64}"/>
                </a:ext>
              </a:extLst>
            </p:cNvPr>
            <p:cNvCxnSpPr>
              <a:cxnSpLocks/>
              <a:endCxn id="111" idx="7"/>
            </p:cNvCxnSpPr>
            <p:nvPr/>
          </p:nvCxnSpPr>
          <p:spPr>
            <a:xfrm rot="11718278">
              <a:off x="4856953" y="2336524"/>
              <a:ext cx="84973" cy="41062"/>
            </a:xfrm>
            <a:prstGeom prst="line">
              <a:avLst/>
            </a:prstGeom>
            <a:noFill/>
            <a:ln w="6350" cap="flat" cmpd="sng" algn="ctr">
              <a:solidFill>
                <a:sysClr val="windowText" lastClr="000000"/>
              </a:solidFill>
              <a:prstDash val="solid"/>
            </a:ln>
            <a:effectLst/>
          </p:spPr>
        </p:cxnSp>
        <p:sp>
          <p:nvSpPr>
            <p:cNvPr id="116" name="Ovale 115">
              <a:extLst>
                <a:ext uri="{FF2B5EF4-FFF2-40B4-BE49-F238E27FC236}">
                  <a16:creationId xmlns:a16="http://schemas.microsoft.com/office/drawing/2014/main" id="{6314E7A7-84BD-4A30-86A3-8280979E30BD}"/>
                </a:ext>
              </a:extLst>
            </p:cNvPr>
            <p:cNvSpPr/>
            <p:nvPr/>
          </p:nvSpPr>
          <p:spPr>
            <a:xfrm rot="11718278" flipH="1">
              <a:off x="4863243" y="2323974"/>
              <a:ext cx="104596" cy="103542"/>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117" name="Connettore diritto 116">
              <a:extLst>
                <a:ext uri="{FF2B5EF4-FFF2-40B4-BE49-F238E27FC236}">
                  <a16:creationId xmlns:a16="http://schemas.microsoft.com/office/drawing/2014/main" id="{151D8D3B-8EE0-4CA3-B714-3AA19595F0E8}"/>
                </a:ext>
              </a:extLst>
            </p:cNvPr>
            <p:cNvCxnSpPr>
              <a:cxnSpLocks/>
              <a:stCxn id="108" idx="5"/>
            </p:cNvCxnSpPr>
            <p:nvPr/>
          </p:nvCxnSpPr>
          <p:spPr>
            <a:xfrm rot="11718278" flipH="1">
              <a:off x="5076577" y="2304177"/>
              <a:ext cx="5748" cy="30269"/>
            </a:xfrm>
            <a:prstGeom prst="line">
              <a:avLst/>
            </a:prstGeom>
            <a:noFill/>
            <a:ln w="6350" cap="flat" cmpd="sng" algn="ctr">
              <a:solidFill>
                <a:sysClr val="windowText" lastClr="000000"/>
              </a:solidFill>
              <a:prstDash val="solid"/>
            </a:ln>
            <a:effectLst/>
          </p:spPr>
        </p:cxnSp>
        <p:sp>
          <p:nvSpPr>
            <p:cNvPr id="118" name="Ovale 117">
              <a:extLst>
                <a:ext uri="{FF2B5EF4-FFF2-40B4-BE49-F238E27FC236}">
                  <a16:creationId xmlns:a16="http://schemas.microsoft.com/office/drawing/2014/main" id="{5C31FC61-19B4-461E-B804-8D93FF311E0D}"/>
                </a:ext>
              </a:extLst>
            </p:cNvPr>
            <p:cNvSpPr/>
            <p:nvPr/>
          </p:nvSpPr>
          <p:spPr>
            <a:xfrm rot="11718278">
              <a:off x="5068906" y="2261954"/>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19" name="Ovale 118">
              <a:extLst>
                <a:ext uri="{FF2B5EF4-FFF2-40B4-BE49-F238E27FC236}">
                  <a16:creationId xmlns:a16="http://schemas.microsoft.com/office/drawing/2014/main" id="{00B8229B-30C2-4B11-B5EE-05D2DBFC6B41}"/>
                </a:ext>
              </a:extLst>
            </p:cNvPr>
            <p:cNvSpPr/>
            <p:nvPr/>
          </p:nvSpPr>
          <p:spPr>
            <a:xfrm rot="409187" flipH="1">
              <a:off x="5183208" y="2359081"/>
              <a:ext cx="71441" cy="77793"/>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20" name="Ovale 119">
              <a:extLst>
                <a:ext uri="{FF2B5EF4-FFF2-40B4-BE49-F238E27FC236}">
                  <a16:creationId xmlns:a16="http://schemas.microsoft.com/office/drawing/2014/main" id="{73AF4BA5-E177-49D8-9E3E-7D458B9B56C4}"/>
                </a:ext>
              </a:extLst>
            </p:cNvPr>
            <p:cNvSpPr/>
            <p:nvPr/>
          </p:nvSpPr>
          <p:spPr>
            <a:xfrm rot="409187" flipH="1">
              <a:off x="5165466" y="2344355"/>
              <a:ext cx="104596" cy="103542"/>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21" name="Ovale 120">
              <a:extLst>
                <a:ext uri="{FF2B5EF4-FFF2-40B4-BE49-F238E27FC236}">
                  <a16:creationId xmlns:a16="http://schemas.microsoft.com/office/drawing/2014/main" id="{A0E91715-3033-49B7-B063-B98A17BE3E45}"/>
                </a:ext>
              </a:extLst>
            </p:cNvPr>
            <p:cNvSpPr/>
            <p:nvPr/>
          </p:nvSpPr>
          <p:spPr>
            <a:xfrm rot="409187" flipH="1">
              <a:off x="5378937" y="2253616"/>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22" name="Ovale 121">
              <a:extLst>
                <a:ext uri="{FF2B5EF4-FFF2-40B4-BE49-F238E27FC236}">
                  <a16:creationId xmlns:a16="http://schemas.microsoft.com/office/drawing/2014/main" id="{C5282F17-DDAD-46F1-B891-054649B6672E}"/>
                </a:ext>
              </a:extLst>
            </p:cNvPr>
            <p:cNvSpPr/>
            <p:nvPr/>
          </p:nvSpPr>
          <p:spPr>
            <a:xfrm rot="409187" flipH="1">
              <a:off x="5387928" y="2392853"/>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23" name="Ovale 122">
              <a:extLst>
                <a:ext uri="{FF2B5EF4-FFF2-40B4-BE49-F238E27FC236}">
                  <a16:creationId xmlns:a16="http://schemas.microsoft.com/office/drawing/2014/main" id="{967F4FE6-D6CA-43AD-A7AC-87B4F8E52521}"/>
                </a:ext>
              </a:extLst>
            </p:cNvPr>
            <p:cNvSpPr/>
            <p:nvPr/>
          </p:nvSpPr>
          <p:spPr>
            <a:xfrm rot="409187">
              <a:off x="5147353" y="2305083"/>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24" name="Rettangolo 123">
              <a:extLst>
                <a:ext uri="{FF2B5EF4-FFF2-40B4-BE49-F238E27FC236}">
                  <a16:creationId xmlns:a16="http://schemas.microsoft.com/office/drawing/2014/main" id="{F28A471E-0FE4-4706-AF62-45A172F14619}"/>
                </a:ext>
              </a:extLst>
            </p:cNvPr>
            <p:cNvSpPr/>
            <p:nvPr/>
          </p:nvSpPr>
          <p:spPr>
            <a:xfrm rot="20586247" flipH="1">
              <a:off x="5245048" y="2376001"/>
              <a:ext cx="77759" cy="5971"/>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125" name="Connettore diritto 124">
              <a:extLst>
                <a:ext uri="{FF2B5EF4-FFF2-40B4-BE49-F238E27FC236}">
                  <a16:creationId xmlns:a16="http://schemas.microsoft.com/office/drawing/2014/main" id="{3D16796E-0435-45F4-B2CE-2FC27BCD86DD}"/>
                </a:ext>
              </a:extLst>
            </p:cNvPr>
            <p:cNvCxnSpPr>
              <a:cxnSpLocks/>
            </p:cNvCxnSpPr>
            <p:nvPr/>
          </p:nvCxnSpPr>
          <p:spPr>
            <a:xfrm rot="409187" flipH="1">
              <a:off x="5348744" y="2290723"/>
              <a:ext cx="37489" cy="44604"/>
            </a:xfrm>
            <a:prstGeom prst="line">
              <a:avLst/>
            </a:prstGeom>
            <a:noFill/>
            <a:ln w="6350" cap="flat" cmpd="sng" algn="ctr">
              <a:solidFill>
                <a:sysClr val="windowText" lastClr="000000"/>
              </a:solidFill>
              <a:prstDash val="solid"/>
            </a:ln>
            <a:effectLst/>
          </p:spPr>
        </p:cxnSp>
        <p:cxnSp>
          <p:nvCxnSpPr>
            <p:cNvPr id="126" name="Connettore diritto 125">
              <a:extLst>
                <a:ext uri="{FF2B5EF4-FFF2-40B4-BE49-F238E27FC236}">
                  <a16:creationId xmlns:a16="http://schemas.microsoft.com/office/drawing/2014/main" id="{74F39C95-352C-4B6D-84F7-C4BDAB6E22C9}"/>
                </a:ext>
              </a:extLst>
            </p:cNvPr>
            <p:cNvCxnSpPr>
              <a:cxnSpLocks/>
              <a:endCxn id="122" idx="7"/>
            </p:cNvCxnSpPr>
            <p:nvPr/>
          </p:nvCxnSpPr>
          <p:spPr>
            <a:xfrm rot="409187">
              <a:off x="5315919" y="2352551"/>
              <a:ext cx="84973" cy="41062"/>
            </a:xfrm>
            <a:prstGeom prst="line">
              <a:avLst/>
            </a:prstGeom>
            <a:noFill/>
            <a:ln w="6350" cap="flat" cmpd="sng" algn="ctr">
              <a:solidFill>
                <a:sysClr val="windowText" lastClr="000000"/>
              </a:solidFill>
              <a:prstDash val="solid"/>
            </a:ln>
            <a:effectLst/>
          </p:spPr>
        </p:cxnSp>
        <p:sp>
          <p:nvSpPr>
            <p:cNvPr id="127" name="Ovale 126">
              <a:extLst>
                <a:ext uri="{FF2B5EF4-FFF2-40B4-BE49-F238E27FC236}">
                  <a16:creationId xmlns:a16="http://schemas.microsoft.com/office/drawing/2014/main" id="{1AA513AC-97C5-4E58-A771-ADAC21DB81F6}"/>
                </a:ext>
              </a:extLst>
            </p:cNvPr>
            <p:cNvSpPr/>
            <p:nvPr/>
          </p:nvSpPr>
          <p:spPr>
            <a:xfrm rot="409187" flipH="1">
              <a:off x="5287424" y="2305202"/>
              <a:ext cx="104596" cy="103542"/>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128" name="Connettore diritto 127">
              <a:extLst>
                <a:ext uri="{FF2B5EF4-FFF2-40B4-BE49-F238E27FC236}">
                  <a16:creationId xmlns:a16="http://schemas.microsoft.com/office/drawing/2014/main" id="{A757FCC8-7E36-4417-8429-1B61334ECB7D}"/>
                </a:ext>
              </a:extLst>
            </p:cNvPr>
            <p:cNvCxnSpPr>
              <a:cxnSpLocks/>
              <a:stCxn id="119" idx="5"/>
            </p:cNvCxnSpPr>
            <p:nvPr/>
          </p:nvCxnSpPr>
          <p:spPr>
            <a:xfrm rot="409187" flipH="1">
              <a:off x="5183059" y="2421839"/>
              <a:ext cx="5748" cy="30269"/>
            </a:xfrm>
            <a:prstGeom prst="line">
              <a:avLst/>
            </a:prstGeom>
            <a:noFill/>
            <a:ln w="6350" cap="flat" cmpd="sng" algn="ctr">
              <a:solidFill>
                <a:sysClr val="windowText" lastClr="000000"/>
              </a:solidFill>
              <a:prstDash val="solid"/>
            </a:ln>
            <a:effectLst/>
          </p:spPr>
        </p:cxnSp>
        <p:sp>
          <p:nvSpPr>
            <p:cNvPr id="129" name="Ovale 128">
              <a:extLst>
                <a:ext uri="{FF2B5EF4-FFF2-40B4-BE49-F238E27FC236}">
                  <a16:creationId xmlns:a16="http://schemas.microsoft.com/office/drawing/2014/main" id="{25EFD40B-E4B2-412E-A875-64503A7DE2C5}"/>
                </a:ext>
              </a:extLst>
            </p:cNvPr>
            <p:cNvSpPr/>
            <p:nvPr/>
          </p:nvSpPr>
          <p:spPr>
            <a:xfrm rot="409187">
              <a:off x="5147524" y="2443264"/>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30" name="Rettangolo 129">
              <a:extLst>
                <a:ext uri="{FF2B5EF4-FFF2-40B4-BE49-F238E27FC236}">
                  <a16:creationId xmlns:a16="http://schemas.microsoft.com/office/drawing/2014/main" id="{ADD5300A-24D7-46C7-B36B-31292F598C0E}"/>
                </a:ext>
              </a:extLst>
            </p:cNvPr>
            <p:cNvSpPr/>
            <p:nvPr/>
          </p:nvSpPr>
          <p:spPr>
            <a:xfrm rot="12594840" flipH="1">
              <a:off x="5088314" y="2376403"/>
              <a:ext cx="77759" cy="6568"/>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31" name="Ovale 130">
              <a:extLst>
                <a:ext uri="{FF2B5EF4-FFF2-40B4-BE49-F238E27FC236}">
                  <a16:creationId xmlns:a16="http://schemas.microsoft.com/office/drawing/2014/main" id="{FBFCE741-6DF6-44C2-B53E-E76CCCAE87BC}"/>
                </a:ext>
              </a:extLst>
            </p:cNvPr>
            <p:cNvSpPr/>
            <p:nvPr/>
          </p:nvSpPr>
          <p:spPr>
            <a:xfrm rot="11396764" flipH="1">
              <a:off x="4702350" y="2292072"/>
              <a:ext cx="71441" cy="77793"/>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32" name="Ovale 131">
              <a:extLst>
                <a:ext uri="{FF2B5EF4-FFF2-40B4-BE49-F238E27FC236}">
                  <a16:creationId xmlns:a16="http://schemas.microsoft.com/office/drawing/2014/main" id="{EF1BC67D-B10D-4BEF-A541-294A67234450}"/>
                </a:ext>
              </a:extLst>
            </p:cNvPr>
            <p:cNvSpPr/>
            <p:nvPr/>
          </p:nvSpPr>
          <p:spPr>
            <a:xfrm rot="11396764" flipH="1">
              <a:off x="4686834" y="2281109"/>
              <a:ext cx="104596" cy="103542"/>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33" name="Ovale 132">
              <a:extLst>
                <a:ext uri="{FF2B5EF4-FFF2-40B4-BE49-F238E27FC236}">
                  <a16:creationId xmlns:a16="http://schemas.microsoft.com/office/drawing/2014/main" id="{18DB71C6-0E41-43B9-866C-AAF65D49B062}"/>
                </a:ext>
              </a:extLst>
            </p:cNvPr>
            <p:cNvSpPr/>
            <p:nvPr/>
          </p:nvSpPr>
          <p:spPr>
            <a:xfrm rot="11396764" flipH="1">
              <a:off x="4518243" y="2411831"/>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34" name="Ovale 133">
              <a:extLst>
                <a:ext uri="{FF2B5EF4-FFF2-40B4-BE49-F238E27FC236}">
                  <a16:creationId xmlns:a16="http://schemas.microsoft.com/office/drawing/2014/main" id="{09038123-73BC-4104-A510-E555E7E49464}"/>
                </a:ext>
              </a:extLst>
            </p:cNvPr>
            <p:cNvSpPr/>
            <p:nvPr/>
          </p:nvSpPr>
          <p:spPr>
            <a:xfrm rot="11396764" flipH="1">
              <a:off x="4516859" y="2272311"/>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35" name="Ovale 134">
              <a:extLst>
                <a:ext uri="{FF2B5EF4-FFF2-40B4-BE49-F238E27FC236}">
                  <a16:creationId xmlns:a16="http://schemas.microsoft.com/office/drawing/2014/main" id="{DBDBACEA-8F7B-4515-959F-D388EA65DBDE}"/>
                </a:ext>
              </a:extLst>
            </p:cNvPr>
            <p:cNvSpPr/>
            <p:nvPr/>
          </p:nvSpPr>
          <p:spPr>
            <a:xfrm rot="11396764">
              <a:off x="4752288" y="2373071"/>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36" name="Rettangolo 135">
              <a:extLst>
                <a:ext uri="{FF2B5EF4-FFF2-40B4-BE49-F238E27FC236}">
                  <a16:creationId xmlns:a16="http://schemas.microsoft.com/office/drawing/2014/main" id="{3A66079E-9358-44B8-B211-AF53E5A4C2FE}"/>
                </a:ext>
              </a:extLst>
            </p:cNvPr>
            <p:cNvSpPr/>
            <p:nvPr/>
          </p:nvSpPr>
          <p:spPr>
            <a:xfrm rot="9973824" flipH="1">
              <a:off x="4633253" y="2343401"/>
              <a:ext cx="77759" cy="5971"/>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137" name="Connettore diritto 136">
              <a:extLst>
                <a:ext uri="{FF2B5EF4-FFF2-40B4-BE49-F238E27FC236}">
                  <a16:creationId xmlns:a16="http://schemas.microsoft.com/office/drawing/2014/main" id="{5D3192B5-952E-42CE-9467-13614F41EDC2}"/>
                </a:ext>
              </a:extLst>
            </p:cNvPr>
            <p:cNvCxnSpPr>
              <a:cxnSpLocks/>
            </p:cNvCxnSpPr>
            <p:nvPr/>
          </p:nvCxnSpPr>
          <p:spPr>
            <a:xfrm rot="11396764" flipH="1">
              <a:off x="4566355" y="2385391"/>
              <a:ext cx="37489" cy="44604"/>
            </a:xfrm>
            <a:prstGeom prst="line">
              <a:avLst/>
            </a:prstGeom>
            <a:noFill/>
            <a:ln w="6350" cap="flat" cmpd="sng" algn="ctr">
              <a:solidFill>
                <a:sysClr val="windowText" lastClr="000000"/>
              </a:solidFill>
              <a:prstDash val="solid"/>
            </a:ln>
            <a:effectLst/>
          </p:spPr>
        </p:cxnSp>
        <p:cxnSp>
          <p:nvCxnSpPr>
            <p:cNvPr id="138" name="Connettore diritto 137">
              <a:extLst>
                <a:ext uri="{FF2B5EF4-FFF2-40B4-BE49-F238E27FC236}">
                  <a16:creationId xmlns:a16="http://schemas.microsoft.com/office/drawing/2014/main" id="{ECB198F3-31E5-4F43-B31B-60D5DB7C289E}"/>
                </a:ext>
              </a:extLst>
            </p:cNvPr>
            <p:cNvCxnSpPr>
              <a:cxnSpLocks/>
              <a:endCxn id="134" idx="7"/>
            </p:cNvCxnSpPr>
            <p:nvPr/>
          </p:nvCxnSpPr>
          <p:spPr>
            <a:xfrm rot="11396764">
              <a:off x="4554958" y="2327688"/>
              <a:ext cx="84973" cy="41062"/>
            </a:xfrm>
            <a:prstGeom prst="line">
              <a:avLst/>
            </a:prstGeom>
            <a:noFill/>
            <a:ln w="6350" cap="flat" cmpd="sng" algn="ctr">
              <a:solidFill>
                <a:sysClr val="windowText" lastClr="000000"/>
              </a:solidFill>
              <a:prstDash val="solid"/>
            </a:ln>
            <a:effectLst/>
          </p:spPr>
        </p:cxnSp>
        <p:sp>
          <p:nvSpPr>
            <p:cNvPr id="139" name="Ovale 138">
              <a:extLst>
                <a:ext uri="{FF2B5EF4-FFF2-40B4-BE49-F238E27FC236}">
                  <a16:creationId xmlns:a16="http://schemas.microsoft.com/office/drawing/2014/main" id="{B51B78E0-CA99-4E2D-BA86-1EC6F04F6322}"/>
                </a:ext>
              </a:extLst>
            </p:cNvPr>
            <p:cNvSpPr/>
            <p:nvPr/>
          </p:nvSpPr>
          <p:spPr>
            <a:xfrm rot="11396764" flipH="1">
              <a:off x="4562923" y="2313553"/>
              <a:ext cx="104596" cy="103542"/>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140" name="Connettore diritto 139">
              <a:extLst>
                <a:ext uri="{FF2B5EF4-FFF2-40B4-BE49-F238E27FC236}">
                  <a16:creationId xmlns:a16="http://schemas.microsoft.com/office/drawing/2014/main" id="{DCE59C1F-1EDA-45C9-8B7A-8C01722DF96E}"/>
                </a:ext>
              </a:extLst>
            </p:cNvPr>
            <p:cNvCxnSpPr>
              <a:cxnSpLocks/>
              <a:stCxn id="131" idx="5"/>
            </p:cNvCxnSpPr>
            <p:nvPr/>
          </p:nvCxnSpPr>
          <p:spPr>
            <a:xfrm rot="11396764" flipH="1">
              <a:off x="4770270" y="2278695"/>
              <a:ext cx="5748" cy="30269"/>
            </a:xfrm>
            <a:prstGeom prst="line">
              <a:avLst/>
            </a:prstGeom>
            <a:noFill/>
            <a:ln w="6350" cap="flat" cmpd="sng" algn="ctr">
              <a:solidFill>
                <a:sysClr val="windowText" lastClr="000000"/>
              </a:solidFill>
              <a:prstDash val="solid"/>
            </a:ln>
            <a:effectLst/>
          </p:spPr>
        </p:cxnSp>
        <p:sp>
          <p:nvSpPr>
            <p:cNvPr id="141" name="Ovale 140">
              <a:extLst>
                <a:ext uri="{FF2B5EF4-FFF2-40B4-BE49-F238E27FC236}">
                  <a16:creationId xmlns:a16="http://schemas.microsoft.com/office/drawing/2014/main" id="{1FE65268-D698-4733-BCA3-0F68D556AC88}"/>
                </a:ext>
              </a:extLst>
            </p:cNvPr>
            <p:cNvSpPr/>
            <p:nvPr/>
          </p:nvSpPr>
          <p:spPr>
            <a:xfrm rot="11396764">
              <a:off x="4759654" y="2235085"/>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42" name="Rettangolo 141">
              <a:extLst>
                <a:ext uri="{FF2B5EF4-FFF2-40B4-BE49-F238E27FC236}">
                  <a16:creationId xmlns:a16="http://schemas.microsoft.com/office/drawing/2014/main" id="{794632C9-BA70-4F80-AD1B-B8E39F0EC0B6}"/>
                </a:ext>
              </a:extLst>
            </p:cNvPr>
            <p:cNvSpPr/>
            <p:nvPr/>
          </p:nvSpPr>
          <p:spPr>
            <a:xfrm rot="1982417" flipH="1">
              <a:off x="4789794" y="2350949"/>
              <a:ext cx="77759" cy="6568"/>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grpSp>
      <p:sp>
        <p:nvSpPr>
          <p:cNvPr id="143" name="Segno di addizione 142">
            <a:extLst>
              <a:ext uri="{FF2B5EF4-FFF2-40B4-BE49-F238E27FC236}">
                <a16:creationId xmlns:a16="http://schemas.microsoft.com/office/drawing/2014/main" id="{0FDA9F9B-E7D3-42C6-9E8D-FD0F972DB9BA}"/>
              </a:ext>
            </a:extLst>
          </p:cNvPr>
          <p:cNvSpPr>
            <a:spLocks noChangeAspect="1"/>
          </p:cNvSpPr>
          <p:nvPr/>
        </p:nvSpPr>
        <p:spPr>
          <a:xfrm>
            <a:off x="7812672" y="3723990"/>
            <a:ext cx="192000" cy="190817"/>
          </a:xfrm>
          <a:prstGeom prst="mathPlus">
            <a:avLst>
              <a:gd name="adj1" fmla="val 1788"/>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44" name="Uguale a 143">
            <a:extLst>
              <a:ext uri="{FF2B5EF4-FFF2-40B4-BE49-F238E27FC236}">
                <a16:creationId xmlns:a16="http://schemas.microsoft.com/office/drawing/2014/main" id="{8A42E31A-0BA1-4338-8CF7-176A0AD1535F}"/>
              </a:ext>
            </a:extLst>
          </p:cNvPr>
          <p:cNvSpPr/>
          <p:nvPr/>
        </p:nvSpPr>
        <p:spPr>
          <a:xfrm>
            <a:off x="9204466" y="3623107"/>
            <a:ext cx="339631" cy="392583"/>
          </a:xfrm>
          <a:prstGeom prst="mathEqual">
            <a:avLst>
              <a:gd name="adj1" fmla="val 12427"/>
              <a:gd name="adj2" fmla="val 7747"/>
            </a:avLst>
          </a:prstGeom>
          <a:solidFill>
            <a:sysClr val="windowText" lastClr="000000"/>
          </a:solidFill>
          <a:ln w="19050" cap="flat" cmpd="sng" algn="ctr">
            <a:no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mn-cs"/>
            </a:endParaRPr>
          </a:p>
        </p:txBody>
      </p:sp>
      <p:sp>
        <p:nvSpPr>
          <p:cNvPr id="145" name="Segno di addizione 144">
            <a:extLst>
              <a:ext uri="{FF2B5EF4-FFF2-40B4-BE49-F238E27FC236}">
                <a16:creationId xmlns:a16="http://schemas.microsoft.com/office/drawing/2014/main" id="{BFAD2D50-8D82-4DD2-8399-6A144B50FC7B}"/>
              </a:ext>
            </a:extLst>
          </p:cNvPr>
          <p:cNvSpPr>
            <a:spLocks noChangeAspect="1"/>
          </p:cNvSpPr>
          <p:nvPr/>
        </p:nvSpPr>
        <p:spPr>
          <a:xfrm>
            <a:off x="6235079" y="3709124"/>
            <a:ext cx="192000" cy="190817"/>
          </a:xfrm>
          <a:prstGeom prst="mathPlus">
            <a:avLst>
              <a:gd name="adj1" fmla="val 1788"/>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146" name="Rettangolo 145">
            <a:extLst>
              <a:ext uri="{FF2B5EF4-FFF2-40B4-BE49-F238E27FC236}">
                <a16:creationId xmlns:a16="http://schemas.microsoft.com/office/drawing/2014/main" id="{57C4EB71-5DEB-41EC-BAB5-178FD5E68A2E}"/>
              </a:ext>
            </a:extLst>
          </p:cNvPr>
          <p:cNvSpPr/>
          <p:nvPr/>
        </p:nvSpPr>
        <p:spPr>
          <a:xfrm rot="5400000">
            <a:off x="10334765" y="1813016"/>
            <a:ext cx="1815754"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small" spc="0" normalizeH="0" baseline="0" noProof="0" dirty="0">
                <a:ln>
                  <a:noFill/>
                </a:ln>
                <a:gradFill flip="none" rotWithShape="1">
                  <a:gsLst>
                    <a:gs pos="0">
                      <a:srgbClr val="8CC64D"/>
                    </a:gs>
                    <a:gs pos="43000">
                      <a:srgbClr val="19A095"/>
                    </a:gs>
                    <a:gs pos="70000">
                      <a:srgbClr val="0E4CA1"/>
                    </a:gs>
                  </a:gsLst>
                  <a:path path="circle">
                    <a:fillToRect r="100000" b="100000"/>
                  </a:path>
                  <a:tileRect l="-100000" t="-100000"/>
                </a:gradFill>
                <a:effectLst/>
                <a:uLnTx/>
                <a:uFill>
                  <a:solidFill>
                    <a:srgbClr val="FFD500"/>
                  </a:solidFill>
                </a:uFill>
              </a:rPr>
              <a:t>Balance® BA &amp; BCA</a:t>
            </a:r>
            <a:br>
              <a:rPr kumimoji="0" lang="en-US" sz="1600" b="1" i="0" u="none" strike="noStrike" kern="0" cap="small" spc="0" normalizeH="0" baseline="0" noProof="0" dirty="0">
                <a:ln>
                  <a:noFill/>
                </a:ln>
                <a:gradFill flip="none" rotWithShape="1">
                  <a:gsLst>
                    <a:gs pos="0">
                      <a:srgbClr val="8CC64D"/>
                    </a:gs>
                    <a:gs pos="43000">
                      <a:srgbClr val="19A095"/>
                    </a:gs>
                    <a:gs pos="70000">
                      <a:srgbClr val="0E4CA1"/>
                    </a:gs>
                  </a:gsLst>
                  <a:path path="circle">
                    <a:fillToRect r="100000" b="100000"/>
                  </a:path>
                  <a:tileRect l="-100000" t="-100000"/>
                </a:gradFill>
                <a:effectLst/>
                <a:uLnTx/>
                <a:uFill>
                  <a:solidFill>
                    <a:srgbClr val="FFD500"/>
                  </a:solidFill>
                </a:uFill>
              </a:rPr>
            </a:br>
            <a:r>
              <a:rPr kumimoji="0" lang="en-US" sz="1600" b="1" i="0" u="none" strike="noStrike" kern="0" cap="small" spc="0" normalizeH="0" baseline="0" noProof="0" dirty="0">
                <a:ln>
                  <a:noFill/>
                </a:ln>
                <a:gradFill flip="none" rotWithShape="1">
                  <a:gsLst>
                    <a:gs pos="0">
                      <a:srgbClr val="8CC64D"/>
                    </a:gs>
                    <a:gs pos="43000">
                      <a:srgbClr val="19A095"/>
                    </a:gs>
                    <a:gs pos="70000">
                      <a:srgbClr val="0E4CA1"/>
                    </a:gs>
                  </a:gsLst>
                  <a:path path="circle">
                    <a:fillToRect r="100000" b="100000"/>
                  </a:path>
                  <a:tileRect l="-100000" t="-100000"/>
                </a:gradFill>
                <a:effectLst/>
                <a:uLnTx/>
                <a:uFill>
                  <a:solidFill>
                    <a:srgbClr val="FFD500"/>
                  </a:solidFill>
                </a:uFill>
              </a:rPr>
              <a:t>products</a:t>
            </a:r>
          </a:p>
        </p:txBody>
      </p:sp>
      <p:pic>
        <p:nvPicPr>
          <p:cNvPr id="147" name="Picture 14" descr="\\192.168.20.114\k-change\condivisa\progetti\KORUS\Eni\PRESENTAZIONE STRATEGY\presentazione strategy\icone\43.png">
            <a:extLst>
              <a:ext uri="{FF2B5EF4-FFF2-40B4-BE49-F238E27FC236}">
                <a16:creationId xmlns:a16="http://schemas.microsoft.com/office/drawing/2014/main" id="{F3180BF8-A2E9-4A3D-905C-D6E571736211}"/>
              </a:ext>
            </a:extLst>
          </p:cNvPr>
          <p:cNvPicPr>
            <a:picLocks noChangeAspect="1" noChangeArrowheads="1"/>
          </p:cNvPicPr>
          <p:nvPr/>
        </p:nvPicPr>
        <p:blipFill>
          <a:blip r:embed="rId6" cstate="print">
            <a:duotone>
              <a:prstClr val="black"/>
              <a:sysClr val="windowText" lastClr="000000">
                <a:tint val="45000"/>
                <a:satMod val="400000"/>
              </a:sys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6959420" y="1379341"/>
            <a:ext cx="373160" cy="327055"/>
          </a:xfrm>
          <a:prstGeom prst="rect">
            <a:avLst/>
          </a:prstGeom>
          <a:noFill/>
        </p:spPr>
      </p:pic>
      <p:cxnSp>
        <p:nvCxnSpPr>
          <p:cNvPr id="148" name="Connettore 2 147">
            <a:extLst>
              <a:ext uri="{FF2B5EF4-FFF2-40B4-BE49-F238E27FC236}">
                <a16:creationId xmlns:a16="http://schemas.microsoft.com/office/drawing/2014/main" id="{244690E5-70AE-4ABA-91A0-C47290116FF9}"/>
              </a:ext>
            </a:extLst>
          </p:cNvPr>
          <p:cNvCxnSpPr>
            <a:cxnSpLocks/>
          </p:cNvCxnSpPr>
          <p:nvPr/>
        </p:nvCxnSpPr>
        <p:spPr>
          <a:xfrm flipV="1">
            <a:off x="7146000" y="2077618"/>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149" name="Connettore 2 148">
            <a:extLst>
              <a:ext uri="{FF2B5EF4-FFF2-40B4-BE49-F238E27FC236}">
                <a16:creationId xmlns:a16="http://schemas.microsoft.com/office/drawing/2014/main" id="{325E7AB8-8787-4AD7-A20B-64D93A1479A4}"/>
              </a:ext>
            </a:extLst>
          </p:cNvPr>
          <p:cNvCxnSpPr>
            <a:cxnSpLocks/>
          </p:cNvCxnSpPr>
          <p:nvPr/>
        </p:nvCxnSpPr>
        <p:spPr>
          <a:xfrm>
            <a:off x="5588559" y="2076321"/>
            <a:ext cx="0" cy="292800"/>
          </a:xfrm>
          <a:prstGeom prst="straightConnector1">
            <a:avLst/>
          </a:prstGeom>
          <a:noFill/>
          <a:ln w="9525" cap="flat" cmpd="sng" algn="ctr">
            <a:solidFill>
              <a:sysClr val="windowText" lastClr="000000">
                <a:shade val="95000"/>
                <a:satMod val="105000"/>
              </a:sysClr>
            </a:solidFill>
            <a:prstDash val="solid"/>
            <a:tailEnd type="triangle"/>
          </a:ln>
          <a:effectLst/>
        </p:spPr>
      </p:cxnSp>
      <p:pic>
        <p:nvPicPr>
          <p:cNvPr id="150" name="Picture 14" descr="\\192.168.20.114\k-change\condivisa\progetti\KORUS\Eni\PRESENTAZIONE STRATEGY\presentazione strategy\icone\43.png">
            <a:extLst>
              <a:ext uri="{FF2B5EF4-FFF2-40B4-BE49-F238E27FC236}">
                <a16:creationId xmlns:a16="http://schemas.microsoft.com/office/drawing/2014/main" id="{AEC57CC7-85AC-4FA1-BCD0-33690AFBCA5F}"/>
              </a:ext>
            </a:extLst>
          </p:cNvPr>
          <p:cNvPicPr>
            <a:picLocks noChangeAspect="1" noChangeArrowheads="1"/>
          </p:cNvPicPr>
          <p:nvPr/>
        </p:nvPicPr>
        <p:blipFill>
          <a:blip r:embed="rId10" cstate="print">
            <a:duotone>
              <a:prstClr val="black"/>
              <a:srgbClr val="8CC64D">
                <a:tint val="45000"/>
                <a:satMod val="400000"/>
              </a:srgbClr>
            </a:duotone>
          </a:blip>
          <a:srcRect/>
          <a:stretch>
            <a:fillRect/>
          </a:stretch>
        </p:blipFill>
        <p:spPr bwMode="auto">
          <a:xfrm>
            <a:off x="5152738" y="1163593"/>
            <a:ext cx="372413" cy="326400"/>
          </a:xfrm>
          <a:prstGeom prst="rect">
            <a:avLst/>
          </a:prstGeom>
          <a:noFill/>
        </p:spPr>
      </p:pic>
      <p:pic>
        <p:nvPicPr>
          <p:cNvPr id="151" name="Picture 14" descr="\\192.168.20.114\k-change\condivisa\progetti\KORUS\Eni\PRESENTAZIONE STRATEGY\presentazione strategy\icone\43.png">
            <a:extLst>
              <a:ext uri="{FF2B5EF4-FFF2-40B4-BE49-F238E27FC236}">
                <a16:creationId xmlns:a16="http://schemas.microsoft.com/office/drawing/2014/main" id="{F479ED80-B551-406D-B6EA-5A547089114B}"/>
              </a:ext>
            </a:extLst>
          </p:cNvPr>
          <p:cNvPicPr>
            <a:picLocks noChangeAspect="1" noChangeArrowheads="1"/>
          </p:cNvPicPr>
          <p:nvPr/>
        </p:nvPicPr>
        <p:blipFill>
          <a:blip r:embed="rId10" cstate="print">
            <a:duotone>
              <a:prstClr val="black"/>
              <a:srgbClr val="8CC64D">
                <a:tint val="45000"/>
                <a:satMod val="400000"/>
              </a:srgbClr>
            </a:duotone>
          </a:blip>
          <a:srcRect/>
          <a:stretch>
            <a:fillRect/>
          </a:stretch>
        </p:blipFill>
        <p:spPr bwMode="auto">
          <a:xfrm>
            <a:off x="5651968" y="1163593"/>
            <a:ext cx="372413" cy="326400"/>
          </a:xfrm>
          <a:prstGeom prst="rect">
            <a:avLst/>
          </a:prstGeom>
          <a:noFill/>
        </p:spPr>
      </p:pic>
      <p:pic>
        <p:nvPicPr>
          <p:cNvPr id="152" name="Picture 14" descr="\\192.168.20.114\k-change\condivisa\progetti\KORUS\Eni\PRESENTAZIONE STRATEGY\presentazione strategy\icone\43.png">
            <a:extLst>
              <a:ext uri="{FF2B5EF4-FFF2-40B4-BE49-F238E27FC236}">
                <a16:creationId xmlns:a16="http://schemas.microsoft.com/office/drawing/2014/main" id="{FC7A473A-8386-494B-9935-B4C6530D40EF}"/>
              </a:ext>
            </a:extLst>
          </p:cNvPr>
          <p:cNvPicPr>
            <a:picLocks noChangeAspect="1" noChangeArrowheads="1"/>
          </p:cNvPicPr>
          <p:nvPr/>
        </p:nvPicPr>
        <p:blipFill>
          <a:blip r:embed="rId10" cstate="print">
            <a:duotone>
              <a:prstClr val="black"/>
              <a:srgbClr val="8CC64D">
                <a:tint val="45000"/>
                <a:satMod val="400000"/>
              </a:srgbClr>
            </a:duotone>
          </a:blip>
          <a:srcRect/>
          <a:stretch>
            <a:fillRect/>
          </a:stretch>
        </p:blipFill>
        <p:spPr bwMode="auto">
          <a:xfrm>
            <a:off x="5152738" y="1472688"/>
            <a:ext cx="372413" cy="326400"/>
          </a:xfrm>
          <a:prstGeom prst="rect">
            <a:avLst/>
          </a:prstGeom>
          <a:noFill/>
        </p:spPr>
      </p:pic>
      <p:pic>
        <p:nvPicPr>
          <p:cNvPr id="153" name="Picture 14" descr="\\192.168.20.114\k-change\condivisa\progetti\KORUS\Eni\PRESENTAZIONE STRATEGY\presentazione strategy\icone\43.png">
            <a:extLst>
              <a:ext uri="{FF2B5EF4-FFF2-40B4-BE49-F238E27FC236}">
                <a16:creationId xmlns:a16="http://schemas.microsoft.com/office/drawing/2014/main" id="{F05C0CEE-A24C-49CD-9CBC-2589BC69C8DC}"/>
              </a:ext>
            </a:extLst>
          </p:cNvPr>
          <p:cNvPicPr>
            <a:picLocks noChangeAspect="1" noChangeArrowheads="1"/>
          </p:cNvPicPr>
          <p:nvPr/>
        </p:nvPicPr>
        <p:blipFill>
          <a:blip r:embed="rId10" cstate="print">
            <a:duotone>
              <a:prstClr val="black"/>
              <a:srgbClr val="8CC64D">
                <a:tint val="45000"/>
                <a:satMod val="400000"/>
              </a:srgbClr>
            </a:duotone>
          </a:blip>
          <a:srcRect/>
          <a:stretch>
            <a:fillRect/>
          </a:stretch>
        </p:blipFill>
        <p:spPr bwMode="auto">
          <a:xfrm>
            <a:off x="5651968" y="1472688"/>
            <a:ext cx="372413" cy="326400"/>
          </a:xfrm>
          <a:prstGeom prst="rect">
            <a:avLst/>
          </a:prstGeom>
          <a:noFill/>
        </p:spPr>
      </p:pic>
      <p:pic>
        <p:nvPicPr>
          <p:cNvPr id="154" name="Picture 14" descr="\\192.168.20.114\k-change\condivisa\progetti\KORUS\Eni\PRESENTAZIONE STRATEGY\presentazione strategy\icone\43.png">
            <a:extLst>
              <a:ext uri="{FF2B5EF4-FFF2-40B4-BE49-F238E27FC236}">
                <a16:creationId xmlns:a16="http://schemas.microsoft.com/office/drawing/2014/main" id="{98CBBEDB-25AD-4BCF-B6D4-974B8271BBC4}"/>
              </a:ext>
            </a:extLst>
          </p:cNvPr>
          <p:cNvPicPr>
            <a:picLocks noChangeAspect="1" noChangeArrowheads="1"/>
          </p:cNvPicPr>
          <p:nvPr/>
        </p:nvPicPr>
        <p:blipFill>
          <a:blip r:embed="rId10" cstate="print">
            <a:duotone>
              <a:prstClr val="black"/>
              <a:srgbClr val="8CC64D">
                <a:tint val="45000"/>
                <a:satMod val="400000"/>
              </a:srgbClr>
            </a:duotone>
          </a:blip>
          <a:srcRect/>
          <a:stretch>
            <a:fillRect/>
          </a:stretch>
        </p:blipFill>
        <p:spPr bwMode="auto">
          <a:xfrm>
            <a:off x="9910042" y="1379995"/>
            <a:ext cx="372413" cy="326400"/>
          </a:xfrm>
          <a:prstGeom prst="rect">
            <a:avLst/>
          </a:prstGeom>
          <a:noFill/>
        </p:spPr>
      </p:pic>
      <p:pic>
        <p:nvPicPr>
          <p:cNvPr id="155" name="Picture 14" descr="\\192.168.20.114\k-change\condivisa\progetti\KORUS\Eni\PRESENTAZIONE STRATEGY\presentazione strategy\icone\43.png">
            <a:extLst>
              <a:ext uri="{FF2B5EF4-FFF2-40B4-BE49-F238E27FC236}">
                <a16:creationId xmlns:a16="http://schemas.microsoft.com/office/drawing/2014/main" id="{F3FFA774-457A-4E50-A040-04E6873706AD}"/>
              </a:ext>
            </a:extLst>
          </p:cNvPr>
          <p:cNvPicPr>
            <a:picLocks noChangeAspect="1" noChangeArrowheads="1"/>
          </p:cNvPicPr>
          <p:nvPr/>
        </p:nvPicPr>
        <p:blipFill>
          <a:blip r:embed="rId10" cstate="print">
            <a:duotone>
              <a:prstClr val="black"/>
              <a:srgbClr val="8CC64D">
                <a:tint val="45000"/>
                <a:satMod val="400000"/>
              </a:srgbClr>
            </a:duotone>
          </a:blip>
          <a:srcRect/>
          <a:stretch>
            <a:fillRect/>
          </a:stretch>
        </p:blipFill>
        <p:spPr bwMode="auto">
          <a:xfrm>
            <a:off x="10409272" y="1379995"/>
            <a:ext cx="372413" cy="326400"/>
          </a:xfrm>
          <a:prstGeom prst="rect">
            <a:avLst/>
          </a:prstGeom>
          <a:noFill/>
        </p:spPr>
      </p:pic>
      <p:cxnSp>
        <p:nvCxnSpPr>
          <p:cNvPr id="156" name="Connettore 2 155">
            <a:extLst>
              <a:ext uri="{FF2B5EF4-FFF2-40B4-BE49-F238E27FC236}">
                <a16:creationId xmlns:a16="http://schemas.microsoft.com/office/drawing/2014/main" id="{DA8765C5-0758-43A8-9A5C-E927E9157904}"/>
              </a:ext>
            </a:extLst>
          </p:cNvPr>
          <p:cNvCxnSpPr>
            <a:cxnSpLocks/>
          </p:cNvCxnSpPr>
          <p:nvPr/>
        </p:nvCxnSpPr>
        <p:spPr>
          <a:xfrm flipV="1">
            <a:off x="6091691" y="2762280"/>
            <a:ext cx="603069" cy="0"/>
          </a:xfrm>
          <a:prstGeom prst="straightConnector1">
            <a:avLst/>
          </a:prstGeom>
          <a:noFill/>
          <a:ln w="19050" cap="flat" cmpd="sng" algn="ctr">
            <a:solidFill>
              <a:srgbClr val="19A095"/>
            </a:solidFill>
            <a:prstDash val="solid"/>
            <a:tailEnd type="triangle"/>
          </a:ln>
          <a:effectLst/>
        </p:spPr>
      </p:cxnSp>
      <p:cxnSp>
        <p:nvCxnSpPr>
          <p:cNvPr id="157" name="Connettore 2 156">
            <a:extLst>
              <a:ext uri="{FF2B5EF4-FFF2-40B4-BE49-F238E27FC236}">
                <a16:creationId xmlns:a16="http://schemas.microsoft.com/office/drawing/2014/main" id="{07D38B4F-4A50-4127-812A-C4885E126DD0}"/>
              </a:ext>
            </a:extLst>
          </p:cNvPr>
          <p:cNvCxnSpPr>
            <a:cxnSpLocks/>
          </p:cNvCxnSpPr>
          <p:nvPr/>
        </p:nvCxnSpPr>
        <p:spPr>
          <a:xfrm flipV="1">
            <a:off x="7631994" y="2750060"/>
            <a:ext cx="603069" cy="0"/>
          </a:xfrm>
          <a:prstGeom prst="straightConnector1">
            <a:avLst/>
          </a:prstGeom>
          <a:noFill/>
          <a:ln w="19050" cap="flat" cmpd="sng" algn="ctr">
            <a:solidFill>
              <a:srgbClr val="19A095"/>
            </a:solidFill>
            <a:prstDash val="solid"/>
            <a:tailEnd type="triangle"/>
          </a:ln>
          <a:effectLst/>
        </p:spPr>
      </p:cxnSp>
      <p:pic>
        <p:nvPicPr>
          <p:cNvPr id="158" name="Elemento grafico 157" descr="Fabbrica">
            <a:extLst>
              <a:ext uri="{FF2B5EF4-FFF2-40B4-BE49-F238E27FC236}">
                <a16:creationId xmlns:a16="http://schemas.microsoft.com/office/drawing/2014/main" id="{52D55432-AB2A-4F64-8F0D-DE8E124E3A5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69352" y="2246028"/>
            <a:ext cx="904113" cy="904113"/>
          </a:xfrm>
          <a:prstGeom prst="rect">
            <a:avLst/>
          </a:prstGeom>
        </p:spPr>
      </p:pic>
      <p:pic>
        <p:nvPicPr>
          <p:cNvPr id="159" name="Picture 14" descr="\\192.168.20.114\k-change\condivisa\progetti\KORUS\Eni\PRESENTAZIONE STRATEGY\presentazione strategy\icone\43.png">
            <a:extLst>
              <a:ext uri="{FF2B5EF4-FFF2-40B4-BE49-F238E27FC236}">
                <a16:creationId xmlns:a16="http://schemas.microsoft.com/office/drawing/2014/main" id="{96D8A294-8B10-4007-8D41-CCE006D52DEC}"/>
              </a:ext>
            </a:extLst>
          </p:cNvPr>
          <p:cNvPicPr>
            <a:picLocks noChangeAspect="1" noChangeArrowheads="1"/>
          </p:cNvPicPr>
          <p:nvPr/>
        </p:nvPicPr>
        <p:blipFill>
          <a:blip r:embed="rId6" cstate="print">
            <a:duotone>
              <a:prstClr val="black"/>
              <a:sysClr val="windowText" lastClr="000000">
                <a:tint val="45000"/>
                <a:satMod val="400000"/>
              </a:sysClr>
            </a:duotone>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8534827" y="1379341"/>
            <a:ext cx="373160" cy="327055"/>
          </a:xfrm>
          <a:prstGeom prst="rect">
            <a:avLst/>
          </a:prstGeom>
          <a:noFill/>
        </p:spPr>
      </p:pic>
      <p:cxnSp>
        <p:nvCxnSpPr>
          <p:cNvPr id="160" name="Connettore 2 159">
            <a:extLst>
              <a:ext uri="{FF2B5EF4-FFF2-40B4-BE49-F238E27FC236}">
                <a16:creationId xmlns:a16="http://schemas.microsoft.com/office/drawing/2014/main" id="{D04C9E9F-5107-4CCB-9B90-8FE84327FFEC}"/>
              </a:ext>
            </a:extLst>
          </p:cNvPr>
          <p:cNvCxnSpPr>
            <a:cxnSpLocks/>
          </p:cNvCxnSpPr>
          <p:nvPr/>
        </p:nvCxnSpPr>
        <p:spPr>
          <a:xfrm flipV="1">
            <a:off x="8721407" y="2077618"/>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161" name="Uguale a 160">
            <a:extLst>
              <a:ext uri="{FF2B5EF4-FFF2-40B4-BE49-F238E27FC236}">
                <a16:creationId xmlns:a16="http://schemas.microsoft.com/office/drawing/2014/main" id="{AFCCE312-FAE8-447D-B95B-675F8620A0BB}"/>
              </a:ext>
            </a:extLst>
          </p:cNvPr>
          <p:cNvSpPr/>
          <p:nvPr/>
        </p:nvSpPr>
        <p:spPr>
          <a:xfrm>
            <a:off x="9204466" y="2555459"/>
            <a:ext cx="339631" cy="392583"/>
          </a:xfrm>
          <a:prstGeom prst="mathEqual">
            <a:avLst>
              <a:gd name="adj1" fmla="val 12427"/>
              <a:gd name="adj2" fmla="val 7747"/>
            </a:avLst>
          </a:prstGeom>
          <a:solidFill>
            <a:srgbClr val="19A095"/>
          </a:solidFill>
          <a:ln w="19050" cap="flat" cmpd="sng" algn="ctr">
            <a:no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mn-cs"/>
            </a:endParaRPr>
          </a:p>
        </p:txBody>
      </p:sp>
      <p:pic>
        <p:nvPicPr>
          <p:cNvPr id="162" name="Elemento grafico 161" descr="Albero caducifoglio">
            <a:extLst>
              <a:ext uri="{FF2B5EF4-FFF2-40B4-BE49-F238E27FC236}">
                <a16:creationId xmlns:a16="http://schemas.microsoft.com/office/drawing/2014/main" id="{E78BBA25-AA0A-41B9-9CB0-791840BAA6C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55733" y="2383766"/>
            <a:ext cx="757028" cy="757028"/>
          </a:xfrm>
          <a:prstGeom prst="rect">
            <a:avLst/>
          </a:prstGeom>
        </p:spPr>
      </p:pic>
      <p:grpSp>
        <p:nvGrpSpPr>
          <p:cNvPr id="163" name="Gruppo 162">
            <a:extLst>
              <a:ext uri="{FF2B5EF4-FFF2-40B4-BE49-F238E27FC236}">
                <a16:creationId xmlns:a16="http://schemas.microsoft.com/office/drawing/2014/main" id="{DD55D1AD-1DBB-4EA9-8849-1F04B00EC31B}"/>
              </a:ext>
            </a:extLst>
          </p:cNvPr>
          <p:cNvGrpSpPr/>
          <p:nvPr/>
        </p:nvGrpSpPr>
        <p:grpSpPr>
          <a:xfrm>
            <a:off x="9663841" y="2619188"/>
            <a:ext cx="926369" cy="261771"/>
            <a:chOff x="4516859" y="2235085"/>
            <a:chExt cx="924743" cy="261312"/>
          </a:xfrm>
        </p:grpSpPr>
        <p:sp>
          <p:nvSpPr>
            <p:cNvPr id="164" name="Ovale 163">
              <a:extLst>
                <a:ext uri="{FF2B5EF4-FFF2-40B4-BE49-F238E27FC236}">
                  <a16:creationId xmlns:a16="http://schemas.microsoft.com/office/drawing/2014/main" id="{826D8179-2CD6-4249-AFE1-014BA0C7C912}"/>
                </a:ext>
              </a:extLst>
            </p:cNvPr>
            <p:cNvSpPr/>
            <p:nvPr/>
          </p:nvSpPr>
          <p:spPr>
            <a:xfrm rot="11718278" flipH="1">
              <a:off x="5005342" y="2314116"/>
              <a:ext cx="71440" cy="77793"/>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65" name="Ovale 164">
              <a:extLst>
                <a:ext uri="{FF2B5EF4-FFF2-40B4-BE49-F238E27FC236}">
                  <a16:creationId xmlns:a16="http://schemas.microsoft.com/office/drawing/2014/main" id="{EA6D65EB-5C4B-4C5C-978B-3CBBF593A3AF}"/>
                </a:ext>
              </a:extLst>
            </p:cNvPr>
            <p:cNvSpPr/>
            <p:nvPr/>
          </p:nvSpPr>
          <p:spPr>
            <a:xfrm rot="11718278" flipH="1">
              <a:off x="4989642" y="2303244"/>
              <a:ext cx="104596" cy="103542"/>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66" name="Ovale 165">
              <a:extLst>
                <a:ext uri="{FF2B5EF4-FFF2-40B4-BE49-F238E27FC236}">
                  <a16:creationId xmlns:a16="http://schemas.microsoft.com/office/drawing/2014/main" id="{808515A8-11C5-4B3C-B003-5E0B7CD5A7C6}"/>
                </a:ext>
              </a:extLst>
            </p:cNvPr>
            <p:cNvSpPr/>
            <p:nvPr/>
          </p:nvSpPr>
          <p:spPr>
            <a:xfrm rot="11718278" flipH="1">
              <a:off x="4812046" y="2415382"/>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67" name="Ovale 166">
              <a:extLst>
                <a:ext uri="{FF2B5EF4-FFF2-40B4-BE49-F238E27FC236}">
                  <a16:creationId xmlns:a16="http://schemas.microsoft.com/office/drawing/2014/main" id="{76D54408-1F31-4DB6-8D52-B1EB6CD85933}"/>
                </a:ext>
              </a:extLst>
            </p:cNvPr>
            <p:cNvSpPr/>
            <p:nvPr/>
          </p:nvSpPr>
          <p:spPr>
            <a:xfrm rot="11718278" flipH="1">
              <a:off x="4823697" y="2276343"/>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68" name="Ovale 167">
              <a:extLst>
                <a:ext uri="{FF2B5EF4-FFF2-40B4-BE49-F238E27FC236}">
                  <a16:creationId xmlns:a16="http://schemas.microsoft.com/office/drawing/2014/main" id="{31ED2CB0-FC9F-41F1-8F5B-15F93EDA05DF}"/>
                </a:ext>
              </a:extLst>
            </p:cNvPr>
            <p:cNvSpPr/>
            <p:nvPr/>
          </p:nvSpPr>
          <p:spPr>
            <a:xfrm rot="11718278">
              <a:off x="5048687" y="2398649"/>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69" name="Rettangolo 168">
              <a:extLst>
                <a:ext uri="{FF2B5EF4-FFF2-40B4-BE49-F238E27FC236}">
                  <a16:creationId xmlns:a16="http://schemas.microsoft.com/office/drawing/2014/main" id="{E844D8ED-8F2C-415E-8889-F63FB827FB79}"/>
                </a:ext>
              </a:extLst>
            </p:cNvPr>
            <p:cNvSpPr/>
            <p:nvPr/>
          </p:nvSpPr>
          <p:spPr>
            <a:xfrm rot="10295338" flipH="1">
              <a:off x="4935094" y="2358921"/>
              <a:ext cx="77759" cy="6568"/>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170" name="Connettore diritto 169">
              <a:extLst>
                <a:ext uri="{FF2B5EF4-FFF2-40B4-BE49-F238E27FC236}">
                  <a16:creationId xmlns:a16="http://schemas.microsoft.com/office/drawing/2014/main" id="{9C876DA9-46A9-4412-81B5-D7EA83DF32AC}"/>
                </a:ext>
              </a:extLst>
            </p:cNvPr>
            <p:cNvCxnSpPr>
              <a:cxnSpLocks/>
            </p:cNvCxnSpPr>
            <p:nvPr/>
          </p:nvCxnSpPr>
          <p:spPr>
            <a:xfrm rot="11718278" flipH="1">
              <a:off x="4862850" y="2392814"/>
              <a:ext cx="37489" cy="44604"/>
            </a:xfrm>
            <a:prstGeom prst="line">
              <a:avLst/>
            </a:prstGeom>
            <a:noFill/>
            <a:ln w="6350" cap="flat" cmpd="sng" algn="ctr">
              <a:solidFill>
                <a:sysClr val="windowText" lastClr="000000"/>
              </a:solidFill>
              <a:prstDash val="solid"/>
            </a:ln>
            <a:effectLst/>
          </p:spPr>
        </p:cxnSp>
        <p:cxnSp>
          <p:nvCxnSpPr>
            <p:cNvPr id="171" name="Connettore diritto 170">
              <a:extLst>
                <a:ext uri="{FF2B5EF4-FFF2-40B4-BE49-F238E27FC236}">
                  <a16:creationId xmlns:a16="http://schemas.microsoft.com/office/drawing/2014/main" id="{BEE35614-768D-435A-A129-44602F62FEE3}"/>
                </a:ext>
              </a:extLst>
            </p:cNvPr>
            <p:cNvCxnSpPr>
              <a:cxnSpLocks/>
              <a:endCxn id="167" idx="7"/>
            </p:cNvCxnSpPr>
            <p:nvPr/>
          </p:nvCxnSpPr>
          <p:spPr>
            <a:xfrm rot="11718278">
              <a:off x="4856953" y="2336524"/>
              <a:ext cx="84973" cy="41062"/>
            </a:xfrm>
            <a:prstGeom prst="line">
              <a:avLst/>
            </a:prstGeom>
            <a:noFill/>
            <a:ln w="6350" cap="flat" cmpd="sng" algn="ctr">
              <a:solidFill>
                <a:sysClr val="windowText" lastClr="000000"/>
              </a:solidFill>
              <a:prstDash val="solid"/>
            </a:ln>
            <a:effectLst/>
          </p:spPr>
        </p:cxnSp>
        <p:sp>
          <p:nvSpPr>
            <p:cNvPr id="172" name="Ovale 171">
              <a:extLst>
                <a:ext uri="{FF2B5EF4-FFF2-40B4-BE49-F238E27FC236}">
                  <a16:creationId xmlns:a16="http://schemas.microsoft.com/office/drawing/2014/main" id="{D6B21FB6-3260-487C-ADCD-E0F2EAFF8982}"/>
                </a:ext>
              </a:extLst>
            </p:cNvPr>
            <p:cNvSpPr/>
            <p:nvPr/>
          </p:nvSpPr>
          <p:spPr>
            <a:xfrm rot="11718278" flipH="1">
              <a:off x="4863243" y="2323974"/>
              <a:ext cx="104596" cy="103542"/>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173" name="Connettore diritto 172">
              <a:extLst>
                <a:ext uri="{FF2B5EF4-FFF2-40B4-BE49-F238E27FC236}">
                  <a16:creationId xmlns:a16="http://schemas.microsoft.com/office/drawing/2014/main" id="{DE81475E-2B46-4324-A8D3-262A8DC824F2}"/>
                </a:ext>
              </a:extLst>
            </p:cNvPr>
            <p:cNvCxnSpPr>
              <a:cxnSpLocks/>
              <a:stCxn id="164" idx="5"/>
            </p:cNvCxnSpPr>
            <p:nvPr/>
          </p:nvCxnSpPr>
          <p:spPr>
            <a:xfrm rot="11718278" flipH="1">
              <a:off x="5076577" y="2304177"/>
              <a:ext cx="5748" cy="30269"/>
            </a:xfrm>
            <a:prstGeom prst="line">
              <a:avLst/>
            </a:prstGeom>
            <a:noFill/>
            <a:ln w="6350" cap="flat" cmpd="sng" algn="ctr">
              <a:solidFill>
                <a:sysClr val="windowText" lastClr="000000"/>
              </a:solidFill>
              <a:prstDash val="solid"/>
            </a:ln>
            <a:effectLst/>
          </p:spPr>
        </p:cxnSp>
        <p:sp>
          <p:nvSpPr>
            <p:cNvPr id="174" name="Ovale 173">
              <a:extLst>
                <a:ext uri="{FF2B5EF4-FFF2-40B4-BE49-F238E27FC236}">
                  <a16:creationId xmlns:a16="http://schemas.microsoft.com/office/drawing/2014/main" id="{55DCCA8F-731A-4F43-A63E-1F9EBE968F86}"/>
                </a:ext>
              </a:extLst>
            </p:cNvPr>
            <p:cNvSpPr/>
            <p:nvPr/>
          </p:nvSpPr>
          <p:spPr>
            <a:xfrm rot="11718278">
              <a:off x="5068906" y="2261954"/>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75" name="Ovale 174">
              <a:extLst>
                <a:ext uri="{FF2B5EF4-FFF2-40B4-BE49-F238E27FC236}">
                  <a16:creationId xmlns:a16="http://schemas.microsoft.com/office/drawing/2014/main" id="{FAB788D1-8B1D-4997-AB7F-2E752A0A5C6A}"/>
                </a:ext>
              </a:extLst>
            </p:cNvPr>
            <p:cNvSpPr/>
            <p:nvPr/>
          </p:nvSpPr>
          <p:spPr>
            <a:xfrm rot="409187" flipH="1">
              <a:off x="5183208" y="2359081"/>
              <a:ext cx="71441" cy="77793"/>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76" name="Ovale 175">
              <a:extLst>
                <a:ext uri="{FF2B5EF4-FFF2-40B4-BE49-F238E27FC236}">
                  <a16:creationId xmlns:a16="http://schemas.microsoft.com/office/drawing/2014/main" id="{B152FF0A-1A3E-4AC8-8825-A1F3734EB942}"/>
                </a:ext>
              </a:extLst>
            </p:cNvPr>
            <p:cNvSpPr/>
            <p:nvPr/>
          </p:nvSpPr>
          <p:spPr>
            <a:xfrm rot="409187" flipH="1">
              <a:off x="5165466" y="2344355"/>
              <a:ext cx="104596" cy="103542"/>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77" name="Ovale 176">
              <a:extLst>
                <a:ext uri="{FF2B5EF4-FFF2-40B4-BE49-F238E27FC236}">
                  <a16:creationId xmlns:a16="http://schemas.microsoft.com/office/drawing/2014/main" id="{2C528960-1A5E-4E51-83F1-E08C4846FEB8}"/>
                </a:ext>
              </a:extLst>
            </p:cNvPr>
            <p:cNvSpPr/>
            <p:nvPr/>
          </p:nvSpPr>
          <p:spPr>
            <a:xfrm rot="409187" flipH="1">
              <a:off x="5378937" y="2253616"/>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78" name="Ovale 177">
              <a:extLst>
                <a:ext uri="{FF2B5EF4-FFF2-40B4-BE49-F238E27FC236}">
                  <a16:creationId xmlns:a16="http://schemas.microsoft.com/office/drawing/2014/main" id="{C71B0F5C-C813-40C3-BDD1-93178EBF994D}"/>
                </a:ext>
              </a:extLst>
            </p:cNvPr>
            <p:cNvSpPr/>
            <p:nvPr/>
          </p:nvSpPr>
          <p:spPr>
            <a:xfrm rot="409187" flipH="1">
              <a:off x="5387928" y="2392853"/>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79" name="Ovale 178">
              <a:extLst>
                <a:ext uri="{FF2B5EF4-FFF2-40B4-BE49-F238E27FC236}">
                  <a16:creationId xmlns:a16="http://schemas.microsoft.com/office/drawing/2014/main" id="{379C5E09-B42A-4076-A3FF-7C990A74285F}"/>
                </a:ext>
              </a:extLst>
            </p:cNvPr>
            <p:cNvSpPr/>
            <p:nvPr/>
          </p:nvSpPr>
          <p:spPr>
            <a:xfrm rot="409187">
              <a:off x="5147353" y="2305083"/>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80" name="Rettangolo 179">
              <a:extLst>
                <a:ext uri="{FF2B5EF4-FFF2-40B4-BE49-F238E27FC236}">
                  <a16:creationId xmlns:a16="http://schemas.microsoft.com/office/drawing/2014/main" id="{B1475C8B-E6BF-404F-94A8-07D4835070DB}"/>
                </a:ext>
              </a:extLst>
            </p:cNvPr>
            <p:cNvSpPr/>
            <p:nvPr/>
          </p:nvSpPr>
          <p:spPr>
            <a:xfrm rot="20586247" flipH="1">
              <a:off x="5245048" y="2376001"/>
              <a:ext cx="77759" cy="5971"/>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181" name="Connettore diritto 180">
              <a:extLst>
                <a:ext uri="{FF2B5EF4-FFF2-40B4-BE49-F238E27FC236}">
                  <a16:creationId xmlns:a16="http://schemas.microsoft.com/office/drawing/2014/main" id="{EEB5285E-BD96-4904-9AD0-8A819476121E}"/>
                </a:ext>
              </a:extLst>
            </p:cNvPr>
            <p:cNvCxnSpPr>
              <a:cxnSpLocks/>
            </p:cNvCxnSpPr>
            <p:nvPr/>
          </p:nvCxnSpPr>
          <p:spPr>
            <a:xfrm rot="409187" flipH="1">
              <a:off x="5348744" y="2290723"/>
              <a:ext cx="37489" cy="44604"/>
            </a:xfrm>
            <a:prstGeom prst="line">
              <a:avLst/>
            </a:prstGeom>
            <a:noFill/>
            <a:ln w="6350" cap="flat" cmpd="sng" algn="ctr">
              <a:solidFill>
                <a:sysClr val="windowText" lastClr="000000"/>
              </a:solidFill>
              <a:prstDash val="solid"/>
            </a:ln>
            <a:effectLst/>
          </p:spPr>
        </p:cxnSp>
        <p:cxnSp>
          <p:nvCxnSpPr>
            <p:cNvPr id="182" name="Connettore diritto 181">
              <a:extLst>
                <a:ext uri="{FF2B5EF4-FFF2-40B4-BE49-F238E27FC236}">
                  <a16:creationId xmlns:a16="http://schemas.microsoft.com/office/drawing/2014/main" id="{093A4E00-B056-494C-BCE3-B4615702F76E}"/>
                </a:ext>
              </a:extLst>
            </p:cNvPr>
            <p:cNvCxnSpPr>
              <a:cxnSpLocks/>
              <a:endCxn id="178" idx="7"/>
            </p:cNvCxnSpPr>
            <p:nvPr/>
          </p:nvCxnSpPr>
          <p:spPr>
            <a:xfrm rot="409187">
              <a:off x="5315919" y="2352551"/>
              <a:ext cx="84973" cy="41062"/>
            </a:xfrm>
            <a:prstGeom prst="line">
              <a:avLst/>
            </a:prstGeom>
            <a:noFill/>
            <a:ln w="6350" cap="flat" cmpd="sng" algn="ctr">
              <a:solidFill>
                <a:sysClr val="windowText" lastClr="000000"/>
              </a:solidFill>
              <a:prstDash val="solid"/>
            </a:ln>
            <a:effectLst/>
          </p:spPr>
        </p:cxnSp>
        <p:sp>
          <p:nvSpPr>
            <p:cNvPr id="183" name="Ovale 182">
              <a:extLst>
                <a:ext uri="{FF2B5EF4-FFF2-40B4-BE49-F238E27FC236}">
                  <a16:creationId xmlns:a16="http://schemas.microsoft.com/office/drawing/2014/main" id="{439E06EB-589B-4AC1-A1C0-2AA7750D1283}"/>
                </a:ext>
              </a:extLst>
            </p:cNvPr>
            <p:cNvSpPr/>
            <p:nvPr/>
          </p:nvSpPr>
          <p:spPr>
            <a:xfrm rot="409187" flipH="1">
              <a:off x="5287424" y="2305202"/>
              <a:ext cx="104596" cy="103542"/>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184" name="Connettore diritto 183">
              <a:extLst>
                <a:ext uri="{FF2B5EF4-FFF2-40B4-BE49-F238E27FC236}">
                  <a16:creationId xmlns:a16="http://schemas.microsoft.com/office/drawing/2014/main" id="{4E0C5D4E-96BC-4362-9C18-C42DA0296A28}"/>
                </a:ext>
              </a:extLst>
            </p:cNvPr>
            <p:cNvCxnSpPr>
              <a:cxnSpLocks/>
              <a:stCxn id="175" idx="5"/>
            </p:cNvCxnSpPr>
            <p:nvPr/>
          </p:nvCxnSpPr>
          <p:spPr>
            <a:xfrm rot="409187" flipH="1">
              <a:off x="5183059" y="2421839"/>
              <a:ext cx="5748" cy="30269"/>
            </a:xfrm>
            <a:prstGeom prst="line">
              <a:avLst/>
            </a:prstGeom>
            <a:noFill/>
            <a:ln w="6350" cap="flat" cmpd="sng" algn="ctr">
              <a:solidFill>
                <a:sysClr val="windowText" lastClr="000000"/>
              </a:solidFill>
              <a:prstDash val="solid"/>
            </a:ln>
            <a:effectLst/>
          </p:spPr>
        </p:cxnSp>
        <p:sp>
          <p:nvSpPr>
            <p:cNvPr id="185" name="Ovale 184">
              <a:extLst>
                <a:ext uri="{FF2B5EF4-FFF2-40B4-BE49-F238E27FC236}">
                  <a16:creationId xmlns:a16="http://schemas.microsoft.com/office/drawing/2014/main" id="{E048FDD0-2C21-4EA2-AD08-0AFD3FAE2524}"/>
                </a:ext>
              </a:extLst>
            </p:cNvPr>
            <p:cNvSpPr/>
            <p:nvPr/>
          </p:nvSpPr>
          <p:spPr>
            <a:xfrm rot="409187">
              <a:off x="5147524" y="2443264"/>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86" name="Rettangolo 185">
              <a:extLst>
                <a:ext uri="{FF2B5EF4-FFF2-40B4-BE49-F238E27FC236}">
                  <a16:creationId xmlns:a16="http://schemas.microsoft.com/office/drawing/2014/main" id="{EE181B85-8ECC-45C0-882C-4034B1A21513}"/>
                </a:ext>
              </a:extLst>
            </p:cNvPr>
            <p:cNvSpPr/>
            <p:nvPr/>
          </p:nvSpPr>
          <p:spPr>
            <a:xfrm rot="12594840" flipH="1">
              <a:off x="5088314" y="2376403"/>
              <a:ext cx="77759" cy="6568"/>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87" name="Ovale 186">
              <a:extLst>
                <a:ext uri="{FF2B5EF4-FFF2-40B4-BE49-F238E27FC236}">
                  <a16:creationId xmlns:a16="http://schemas.microsoft.com/office/drawing/2014/main" id="{44DB76A1-F2F0-4C6B-9F18-9DF0D47E159E}"/>
                </a:ext>
              </a:extLst>
            </p:cNvPr>
            <p:cNvSpPr/>
            <p:nvPr/>
          </p:nvSpPr>
          <p:spPr>
            <a:xfrm rot="11396764" flipH="1">
              <a:off x="4702350" y="2292072"/>
              <a:ext cx="71441" cy="77793"/>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88" name="Ovale 187">
              <a:extLst>
                <a:ext uri="{FF2B5EF4-FFF2-40B4-BE49-F238E27FC236}">
                  <a16:creationId xmlns:a16="http://schemas.microsoft.com/office/drawing/2014/main" id="{A1C17352-B3B8-4047-967A-D15DE32556A1}"/>
                </a:ext>
              </a:extLst>
            </p:cNvPr>
            <p:cNvSpPr/>
            <p:nvPr/>
          </p:nvSpPr>
          <p:spPr>
            <a:xfrm rot="11396764" flipH="1">
              <a:off x="4686834" y="2281109"/>
              <a:ext cx="104596" cy="103542"/>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90" name="Ovale 189">
              <a:extLst>
                <a:ext uri="{FF2B5EF4-FFF2-40B4-BE49-F238E27FC236}">
                  <a16:creationId xmlns:a16="http://schemas.microsoft.com/office/drawing/2014/main" id="{0ABD8CC7-DFB5-4201-B54D-3F5754AF2A48}"/>
                </a:ext>
              </a:extLst>
            </p:cNvPr>
            <p:cNvSpPr/>
            <p:nvPr/>
          </p:nvSpPr>
          <p:spPr>
            <a:xfrm rot="11396764" flipH="1">
              <a:off x="4518243" y="2411831"/>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191" name="Ovale 190">
              <a:extLst>
                <a:ext uri="{FF2B5EF4-FFF2-40B4-BE49-F238E27FC236}">
                  <a16:creationId xmlns:a16="http://schemas.microsoft.com/office/drawing/2014/main" id="{57455F1F-3A0F-4A49-90BC-851427291D70}"/>
                </a:ext>
              </a:extLst>
            </p:cNvPr>
            <p:cNvSpPr/>
            <p:nvPr/>
          </p:nvSpPr>
          <p:spPr>
            <a:xfrm rot="11396764" flipH="1">
              <a:off x="4516859" y="2272311"/>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238" name="Ovale 237">
              <a:extLst>
                <a:ext uri="{FF2B5EF4-FFF2-40B4-BE49-F238E27FC236}">
                  <a16:creationId xmlns:a16="http://schemas.microsoft.com/office/drawing/2014/main" id="{F6867F11-E0B4-423A-86DB-D9747A7A6DDF}"/>
                </a:ext>
              </a:extLst>
            </p:cNvPr>
            <p:cNvSpPr/>
            <p:nvPr/>
          </p:nvSpPr>
          <p:spPr>
            <a:xfrm rot="11396764">
              <a:off x="4752288" y="2373071"/>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239" name="Rettangolo 238">
              <a:extLst>
                <a:ext uri="{FF2B5EF4-FFF2-40B4-BE49-F238E27FC236}">
                  <a16:creationId xmlns:a16="http://schemas.microsoft.com/office/drawing/2014/main" id="{FF3A27D0-ABD3-433E-85F0-F355A0991986}"/>
                </a:ext>
              </a:extLst>
            </p:cNvPr>
            <p:cNvSpPr/>
            <p:nvPr/>
          </p:nvSpPr>
          <p:spPr>
            <a:xfrm rot="9973824" flipH="1">
              <a:off x="4633253" y="2343401"/>
              <a:ext cx="77759" cy="5971"/>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240" name="Connettore diritto 239">
              <a:extLst>
                <a:ext uri="{FF2B5EF4-FFF2-40B4-BE49-F238E27FC236}">
                  <a16:creationId xmlns:a16="http://schemas.microsoft.com/office/drawing/2014/main" id="{90A0DAF4-ED17-46EA-930B-9A2775C1EC76}"/>
                </a:ext>
              </a:extLst>
            </p:cNvPr>
            <p:cNvCxnSpPr>
              <a:cxnSpLocks/>
            </p:cNvCxnSpPr>
            <p:nvPr/>
          </p:nvCxnSpPr>
          <p:spPr>
            <a:xfrm rot="11396764" flipH="1">
              <a:off x="4566355" y="2385391"/>
              <a:ext cx="37489" cy="44604"/>
            </a:xfrm>
            <a:prstGeom prst="line">
              <a:avLst/>
            </a:prstGeom>
            <a:noFill/>
            <a:ln w="6350" cap="flat" cmpd="sng" algn="ctr">
              <a:solidFill>
                <a:sysClr val="windowText" lastClr="000000"/>
              </a:solidFill>
              <a:prstDash val="solid"/>
            </a:ln>
            <a:effectLst/>
          </p:spPr>
        </p:cxnSp>
        <p:cxnSp>
          <p:nvCxnSpPr>
            <p:cNvPr id="241" name="Connettore diritto 240">
              <a:extLst>
                <a:ext uri="{FF2B5EF4-FFF2-40B4-BE49-F238E27FC236}">
                  <a16:creationId xmlns:a16="http://schemas.microsoft.com/office/drawing/2014/main" id="{8860CEFD-57A4-49DD-A0D1-B382A5751376}"/>
                </a:ext>
              </a:extLst>
            </p:cNvPr>
            <p:cNvCxnSpPr>
              <a:cxnSpLocks/>
              <a:endCxn id="191" idx="7"/>
            </p:cNvCxnSpPr>
            <p:nvPr/>
          </p:nvCxnSpPr>
          <p:spPr>
            <a:xfrm rot="11396764">
              <a:off x="4554958" y="2327688"/>
              <a:ext cx="84973" cy="41062"/>
            </a:xfrm>
            <a:prstGeom prst="line">
              <a:avLst/>
            </a:prstGeom>
            <a:noFill/>
            <a:ln w="6350" cap="flat" cmpd="sng" algn="ctr">
              <a:solidFill>
                <a:sysClr val="windowText" lastClr="000000"/>
              </a:solidFill>
              <a:prstDash val="solid"/>
            </a:ln>
            <a:effectLst/>
          </p:spPr>
        </p:cxnSp>
        <p:sp>
          <p:nvSpPr>
            <p:cNvPr id="242" name="Ovale 241">
              <a:extLst>
                <a:ext uri="{FF2B5EF4-FFF2-40B4-BE49-F238E27FC236}">
                  <a16:creationId xmlns:a16="http://schemas.microsoft.com/office/drawing/2014/main" id="{AFC487EB-DECD-4D57-BC29-88CC600A87DE}"/>
                </a:ext>
              </a:extLst>
            </p:cNvPr>
            <p:cNvSpPr/>
            <p:nvPr/>
          </p:nvSpPr>
          <p:spPr>
            <a:xfrm rot="11396764" flipH="1">
              <a:off x="4562923" y="2313553"/>
              <a:ext cx="104596" cy="103542"/>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243" name="Connettore diritto 242">
              <a:extLst>
                <a:ext uri="{FF2B5EF4-FFF2-40B4-BE49-F238E27FC236}">
                  <a16:creationId xmlns:a16="http://schemas.microsoft.com/office/drawing/2014/main" id="{7CEDD7A6-9798-4FAF-81FE-DBF78846B628}"/>
                </a:ext>
              </a:extLst>
            </p:cNvPr>
            <p:cNvCxnSpPr>
              <a:cxnSpLocks/>
              <a:stCxn id="187" idx="5"/>
            </p:cNvCxnSpPr>
            <p:nvPr/>
          </p:nvCxnSpPr>
          <p:spPr>
            <a:xfrm rot="11396764" flipH="1">
              <a:off x="4770270" y="2278695"/>
              <a:ext cx="5748" cy="30269"/>
            </a:xfrm>
            <a:prstGeom prst="line">
              <a:avLst/>
            </a:prstGeom>
            <a:noFill/>
            <a:ln w="6350" cap="flat" cmpd="sng" algn="ctr">
              <a:solidFill>
                <a:sysClr val="windowText" lastClr="000000"/>
              </a:solidFill>
              <a:prstDash val="solid"/>
            </a:ln>
            <a:effectLst/>
          </p:spPr>
        </p:cxnSp>
        <p:sp>
          <p:nvSpPr>
            <p:cNvPr id="244" name="Ovale 243">
              <a:extLst>
                <a:ext uri="{FF2B5EF4-FFF2-40B4-BE49-F238E27FC236}">
                  <a16:creationId xmlns:a16="http://schemas.microsoft.com/office/drawing/2014/main" id="{277BD33A-156A-459B-89FA-31BE341E26A5}"/>
                </a:ext>
              </a:extLst>
            </p:cNvPr>
            <p:cNvSpPr/>
            <p:nvPr/>
          </p:nvSpPr>
          <p:spPr>
            <a:xfrm rot="11396764">
              <a:off x="4759654" y="2235085"/>
              <a:ext cx="53674" cy="5313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245" name="Rettangolo 244">
              <a:extLst>
                <a:ext uri="{FF2B5EF4-FFF2-40B4-BE49-F238E27FC236}">
                  <a16:creationId xmlns:a16="http://schemas.microsoft.com/office/drawing/2014/main" id="{C14F713A-06BD-4024-A481-263C861AF848}"/>
                </a:ext>
              </a:extLst>
            </p:cNvPr>
            <p:cNvSpPr/>
            <p:nvPr/>
          </p:nvSpPr>
          <p:spPr>
            <a:xfrm rot="1982417" flipH="1">
              <a:off x="4789794" y="2350949"/>
              <a:ext cx="77759" cy="6568"/>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46" name="Gruppo 245">
            <a:extLst>
              <a:ext uri="{FF2B5EF4-FFF2-40B4-BE49-F238E27FC236}">
                <a16:creationId xmlns:a16="http://schemas.microsoft.com/office/drawing/2014/main" id="{CFFA6F53-394B-4BB0-B23C-151E6D756463}"/>
              </a:ext>
            </a:extLst>
          </p:cNvPr>
          <p:cNvGrpSpPr/>
          <p:nvPr/>
        </p:nvGrpSpPr>
        <p:grpSpPr>
          <a:xfrm>
            <a:off x="7010352" y="2517704"/>
            <a:ext cx="336937" cy="505297"/>
            <a:chOff x="5257763" y="1888277"/>
            <a:chExt cx="252703" cy="378973"/>
          </a:xfrm>
        </p:grpSpPr>
        <p:grpSp>
          <p:nvGrpSpPr>
            <p:cNvPr id="247" name="Gruppo 246">
              <a:extLst>
                <a:ext uri="{FF2B5EF4-FFF2-40B4-BE49-F238E27FC236}">
                  <a16:creationId xmlns:a16="http://schemas.microsoft.com/office/drawing/2014/main" id="{8F2B5920-D1F3-49EC-9E77-D435DECEFD9A}"/>
                </a:ext>
              </a:extLst>
            </p:cNvPr>
            <p:cNvGrpSpPr/>
            <p:nvPr/>
          </p:nvGrpSpPr>
          <p:grpSpPr>
            <a:xfrm>
              <a:off x="5257763" y="1888277"/>
              <a:ext cx="252703" cy="378973"/>
              <a:chOff x="5257763" y="1888277"/>
              <a:chExt cx="252703" cy="378973"/>
            </a:xfrm>
          </p:grpSpPr>
          <p:sp>
            <p:nvSpPr>
              <p:cNvPr id="249" name="Rettangolo 248">
                <a:extLst>
                  <a:ext uri="{FF2B5EF4-FFF2-40B4-BE49-F238E27FC236}">
                    <a16:creationId xmlns:a16="http://schemas.microsoft.com/office/drawing/2014/main" id="{87B5EE57-1321-4052-96A7-5C93195AC904}"/>
                  </a:ext>
                </a:extLst>
              </p:cNvPr>
              <p:cNvSpPr/>
              <p:nvPr/>
            </p:nvSpPr>
            <p:spPr>
              <a:xfrm>
                <a:off x="5267893" y="1907571"/>
                <a:ext cx="233475" cy="356893"/>
              </a:xfrm>
              <a:prstGeom prst="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50" name="Rettangolo con angoli arrotondati 249">
                <a:extLst>
                  <a:ext uri="{FF2B5EF4-FFF2-40B4-BE49-F238E27FC236}">
                    <a16:creationId xmlns:a16="http://schemas.microsoft.com/office/drawing/2014/main" id="{3F6C6902-540B-4CF8-918C-2DA822FA4C4F}"/>
                  </a:ext>
                </a:extLst>
              </p:cNvPr>
              <p:cNvSpPr/>
              <p:nvPr/>
            </p:nvSpPr>
            <p:spPr>
              <a:xfrm>
                <a:off x="5258794" y="1901080"/>
                <a:ext cx="251672" cy="31227"/>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51" name="Rettangolo con angoli arrotondati 250">
                <a:extLst>
                  <a:ext uri="{FF2B5EF4-FFF2-40B4-BE49-F238E27FC236}">
                    <a16:creationId xmlns:a16="http://schemas.microsoft.com/office/drawing/2014/main" id="{CB5603B0-9757-4431-B7B1-A5856DAB16A3}"/>
                  </a:ext>
                </a:extLst>
              </p:cNvPr>
              <p:cNvSpPr/>
              <p:nvPr/>
            </p:nvSpPr>
            <p:spPr>
              <a:xfrm>
                <a:off x="5257765" y="2236023"/>
                <a:ext cx="251672" cy="31227"/>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52" name="Rettangolo con angoli arrotondati 251">
                <a:extLst>
                  <a:ext uri="{FF2B5EF4-FFF2-40B4-BE49-F238E27FC236}">
                    <a16:creationId xmlns:a16="http://schemas.microsoft.com/office/drawing/2014/main" id="{19C1BDD0-3FE5-4CF5-A56B-4491056468B9}"/>
                  </a:ext>
                </a:extLst>
              </p:cNvPr>
              <p:cNvSpPr/>
              <p:nvPr/>
            </p:nvSpPr>
            <p:spPr>
              <a:xfrm>
                <a:off x="5257763" y="2079396"/>
                <a:ext cx="251672" cy="13243"/>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53" name="Rettangolo con angoli arrotondati 252">
                <a:extLst>
                  <a:ext uri="{FF2B5EF4-FFF2-40B4-BE49-F238E27FC236}">
                    <a16:creationId xmlns:a16="http://schemas.microsoft.com/office/drawing/2014/main" id="{912D0672-FB99-4946-B904-87C472FDF7C3}"/>
                  </a:ext>
                </a:extLst>
              </p:cNvPr>
              <p:cNvSpPr/>
              <p:nvPr/>
            </p:nvSpPr>
            <p:spPr>
              <a:xfrm>
                <a:off x="5436197" y="1888277"/>
                <a:ext cx="41151" cy="13243"/>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54" name="Ovale 253">
                <a:extLst>
                  <a:ext uri="{FF2B5EF4-FFF2-40B4-BE49-F238E27FC236}">
                    <a16:creationId xmlns:a16="http://schemas.microsoft.com/office/drawing/2014/main" id="{B21F372A-1FB8-43E1-B570-9B217CCFD113}"/>
                  </a:ext>
                </a:extLst>
              </p:cNvPr>
              <p:cNvSpPr/>
              <p:nvPr/>
            </p:nvSpPr>
            <p:spPr>
              <a:xfrm>
                <a:off x="5283766" y="1995997"/>
                <a:ext cx="200615" cy="193283"/>
              </a:xfrm>
              <a:prstGeom prst="ellipse">
                <a:avLst/>
              </a:prstGeom>
              <a:solidFill>
                <a:sysClr val="window" lastClr="FFFFFF"/>
              </a:solid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noProof="0">
                  <a:ln>
                    <a:noFill/>
                  </a:ln>
                  <a:solidFill>
                    <a:prstClr val="white"/>
                  </a:solidFill>
                  <a:effectLst/>
                  <a:uLnTx/>
                  <a:uFillTx/>
                  <a:latin typeface="Calibri"/>
                  <a:ea typeface="+mn-ea"/>
                  <a:cs typeface="+mn-cs"/>
                </a:endParaRPr>
              </a:p>
            </p:txBody>
          </p:sp>
        </p:grpSp>
        <p:pic>
          <p:nvPicPr>
            <p:cNvPr id="248" name="Elemento grafico 247" descr="Sostenibilità">
              <a:extLst>
                <a:ext uri="{FF2B5EF4-FFF2-40B4-BE49-F238E27FC236}">
                  <a16:creationId xmlns:a16="http://schemas.microsoft.com/office/drawing/2014/main" id="{D3D92D46-7658-4DB4-B784-84E5875EA37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89622" y="1973672"/>
              <a:ext cx="199000" cy="199000"/>
            </a:xfrm>
            <a:prstGeom prst="rect">
              <a:avLst/>
            </a:prstGeom>
          </p:spPr>
        </p:pic>
      </p:grpSp>
      <p:sp>
        <p:nvSpPr>
          <p:cNvPr id="255" name="Segno di sottrazione 254">
            <a:extLst>
              <a:ext uri="{FF2B5EF4-FFF2-40B4-BE49-F238E27FC236}">
                <a16:creationId xmlns:a16="http://schemas.microsoft.com/office/drawing/2014/main" id="{C790DF4F-421A-4A18-B280-C1C70F4E4261}"/>
              </a:ext>
            </a:extLst>
          </p:cNvPr>
          <p:cNvSpPr/>
          <p:nvPr/>
        </p:nvSpPr>
        <p:spPr>
          <a:xfrm>
            <a:off x="4893158" y="1515860"/>
            <a:ext cx="168471" cy="119545"/>
          </a:xfrm>
          <a:prstGeom prst="mathMinus">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256" name="Segno di addizione 255">
            <a:extLst>
              <a:ext uri="{FF2B5EF4-FFF2-40B4-BE49-F238E27FC236}">
                <a16:creationId xmlns:a16="http://schemas.microsoft.com/office/drawing/2014/main" id="{0FDA90C7-7BD8-4F98-A610-D83EFF0462AE}"/>
              </a:ext>
            </a:extLst>
          </p:cNvPr>
          <p:cNvSpPr>
            <a:spLocks noChangeAspect="1"/>
          </p:cNvSpPr>
          <p:nvPr/>
        </p:nvSpPr>
        <p:spPr>
          <a:xfrm>
            <a:off x="6401851" y="1480224"/>
            <a:ext cx="192000" cy="190817"/>
          </a:xfrm>
          <a:prstGeom prst="mathPlus">
            <a:avLst>
              <a:gd name="adj1" fmla="val 1788"/>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257" name="Segno di addizione 256">
            <a:extLst>
              <a:ext uri="{FF2B5EF4-FFF2-40B4-BE49-F238E27FC236}">
                <a16:creationId xmlns:a16="http://schemas.microsoft.com/office/drawing/2014/main" id="{03684BDD-4345-4BE4-BE8B-B68179F6741B}"/>
              </a:ext>
            </a:extLst>
          </p:cNvPr>
          <p:cNvSpPr>
            <a:spLocks noChangeAspect="1"/>
          </p:cNvSpPr>
          <p:nvPr/>
        </p:nvSpPr>
        <p:spPr>
          <a:xfrm>
            <a:off x="7812672" y="1480224"/>
            <a:ext cx="192000" cy="190817"/>
          </a:xfrm>
          <a:prstGeom prst="mathPlus">
            <a:avLst>
              <a:gd name="adj1" fmla="val 1788"/>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258" name="Uguale a 257">
            <a:extLst>
              <a:ext uri="{FF2B5EF4-FFF2-40B4-BE49-F238E27FC236}">
                <a16:creationId xmlns:a16="http://schemas.microsoft.com/office/drawing/2014/main" id="{506C26FD-3EBA-4FA7-8B68-70723C2213A9}"/>
              </a:ext>
            </a:extLst>
          </p:cNvPr>
          <p:cNvSpPr/>
          <p:nvPr/>
        </p:nvSpPr>
        <p:spPr>
          <a:xfrm>
            <a:off x="9204466" y="1379341"/>
            <a:ext cx="339631" cy="392583"/>
          </a:xfrm>
          <a:prstGeom prst="mathEqual">
            <a:avLst>
              <a:gd name="adj1" fmla="val 12427"/>
              <a:gd name="adj2" fmla="val 7747"/>
            </a:avLst>
          </a:prstGeom>
          <a:solidFill>
            <a:sysClr val="windowText" lastClr="000000"/>
          </a:solidFill>
          <a:ln w="19050" cap="flat" cmpd="sng" algn="ctr">
            <a:no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mn-cs"/>
            </a:endParaRPr>
          </a:p>
        </p:txBody>
      </p:sp>
      <p:sp>
        <p:nvSpPr>
          <p:cNvPr id="259" name="Segno di sottrazione 258">
            <a:extLst>
              <a:ext uri="{FF2B5EF4-FFF2-40B4-BE49-F238E27FC236}">
                <a16:creationId xmlns:a16="http://schemas.microsoft.com/office/drawing/2014/main" id="{32118830-C932-4C1D-B913-EDE13A49B9FA}"/>
              </a:ext>
            </a:extLst>
          </p:cNvPr>
          <p:cNvSpPr/>
          <p:nvPr/>
        </p:nvSpPr>
        <p:spPr>
          <a:xfrm>
            <a:off x="9690139" y="1513181"/>
            <a:ext cx="168471" cy="119545"/>
          </a:xfrm>
          <a:prstGeom prst="mathMinus">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grpSp>
        <p:nvGrpSpPr>
          <p:cNvPr id="260" name="Gruppo 259">
            <a:extLst>
              <a:ext uri="{FF2B5EF4-FFF2-40B4-BE49-F238E27FC236}">
                <a16:creationId xmlns:a16="http://schemas.microsoft.com/office/drawing/2014/main" id="{006B243E-FC88-407E-ACC3-FA3435EADD49}"/>
              </a:ext>
            </a:extLst>
          </p:cNvPr>
          <p:cNvGrpSpPr/>
          <p:nvPr/>
        </p:nvGrpSpPr>
        <p:grpSpPr>
          <a:xfrm>
            <a:off x="7021383" y="4792505"/>
            <a:ext cx="336940" cy="505300"/>
            <a:chOff x="1989680" y="3691909"/>
            <a:chExt cx="277976" cy="416873"/>
          </a:xfrm>
        </p:grpSpPr>
        <p:grpSp>
          <p:nvGrpSpPr>
            <p:cNvPr id="261" name="Gruppo 260">
              <a:extLst>
                <a:ext uri="{FF2B5EF4-FFF2-40B4-BE49-F238E27FC236}">
                  <a16:creationId xmlns:a16="http://schemas.microsoft.com/office/drawing/2014/main" id="{96C219CD-C1E9-4270-B903-CBC506EFCFDE}"/>
                </a:ext>
              </a:extLst>
            </p:cNvPr>
            <p:cNvGrpSpPr/>
            <p:nvPr/>
          </p:nvGrpSpPr>
          <p:grpSpPr>
            <a:xfrm flipH="1">
              <a:off x="1989680" y="3691909"/>
              <a:ext cx="277976" cy="416873"/>
              <a:chOff x="3278192" y="2189600"/>
              <a:chExt cx="406982" cy="610344"/>
            </a:xfrm>
          </p:grpSpPr>
          <p:sp>
            <p:nvSpPr>
              <p:cNvPr id="263" name="Rettangolo 262">
                <a:extLst>
                  <a:ext uri="{FF2B5EF4-FFF2-40B4-BE49-F238E27FC236}">
                    <a16:creationId xmlns:a16="http://schemas.microsoft.com/office/drawing/2014/main" id="{E312850F-DF00-4817-BBDB-D8FD3B57C5E2}"/>
                  </a:ext>
                </a:extLst>
              </p:cNvPr>
              <p:cNvSpPr/>
              <p:nvPr/>
            </p:nvSpPr>
            <p:spPr>
              <a:xfrm flipH="1">
                <a:off x="3292845" y="2220673"/>
                <a:ext cx="376015" cy="574784"/>
              </a:xfrm>
              <a:prstGeom prst="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64" name="Rettangolo con angoli arrotondati 263">
                <a:extLst>
                  <a:ext uri="{FF2B5EF4-FFF2-40B4-BE49-F238E27FC236}">
                    <a16:creationId xmlns:a16="http://schemas.microsoft.com/office/drawing/2014/main" id="{06FAFA49-A3F1-4CA0-BA05-CC52732E415E}"/>
                  </a:ext>
                </a:extLst>
              </p:cNvPr>
              <p:cNvSpPr/>
              <p:nvPr/>
            </p:nvSpPr>
            <p:spPr>
              <a:xfrm flipH="1">
                <a:off x="3278192" y="2210220"/>
                <a:ext cx="405322" cy="50291"/>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65" name="Rettangolo con angoli arrotondati 264">
                <a:extLst>
                  <a:ext uri="{FF2B5EF4-FFF2-40B4-BE49-F238E27FC236}">
                    <a16:creationId xmlns:a16="http://schemas.microsoft.com/office/drawing/2014/main" id="{17698F68-BA01-4C19-BAAD-5366E8181D56}"/>
                  </a:ext>
                </a:extLst>
              </p:cNvPr>
              <p:cNvSpPr/>
              <p:nvPr/>
            </p:nvSpPr>
            <p:spPr>
              <a:xfrm flipH="1">
                <a:off x="3279848" y="2749653"/>
                <a:ext cx="405322" cy="50291"/>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66" name="Rettangolo con angoli arrotondati 265">
                <a:extLst>
                  <a:ext uri="{FF2B5EF4-FFF2-40B4-BE49-F238E27FC236}">
                    <a16:creationId xmlns:a16="http://schemas.microsoft.com/office/drawing/2014/main" id="{B05A9B3C-F3A1-4404-BADA-9D11B8D239F4}"/>
                  </a:ext>
                </a:extLst>
              </p:cNvPr>
              <p:cNvSpPr/>
              <p:nvPr/>
            </p:nvSpPr>
            <p:spPr>
              <a:xfrm flipH="1">
                <a:off x="3279852" y="2497401"/>
                <a:ext cx="405322" cy="21328"/>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67" name="Rettangolo con angoli arrotondati 266">
                <a:extLst>
                  <a:ext uri="{FF2B5EF4-FFF2-40B4-BE49-F238E27FC236}">
                    <a16:creationId xmlns:a16="http://schemas.microsoft.com/office/drawing/2014/main" id="{D45ECFD0-078C-4C4C-8A9A-1454B0CD55B5}"/>
                  </a:ext>
                </a:extLst>
              </p:cNvPr>
              <p:cNvSpPr/>
              <p:nvPr/>
            </p:nvSpPr>
            <p:spPr>
              <a:xfrm flipH="1">
                <a:off x="3331530" y="2189600"/>
                <a:ext cx="66274" cy="21328"/>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68" name="Ovale 267">
                <a:extLst>
                  <a:ext uri="{FF2B5EF4-FFF2-40B4-BE49-F238E27FC236}">
                    <a16:creationId xmlns:a16="http://schemas.microsoft.com/office/drawing/2014/main" id="{9315BFD1-56BF-42FF-9ECF-64CFA69CE1AA}"/>
                  </a:ext>
                </a:extLst>
              </p:cNvPr>
              <p:cNvSpPr/>
              <p:nvPr/>
            </p:nvSpPr>
            <p:spPr>
              <a:xfrm flipH="1">
                <a:off x="3320201" y="2363085"/>
                <a:ext cx="323094" cy="311286"/>
              </a:xfrm>
              <a:prstGeom prst="ellipse">
                <a:avLst/>
              </a:prstGeom>
              <a:solidFill>
                <a:sysClr val="window" lastClr="FFFFFF"/>
              </a:solid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noProof="0">
                  <a:ln>
                    <a:noFill/>
                  </a:ln>
                  <a:solidFill>
                    <a:prstClr val="white"/>
                  </a:solidFill>
                  <a:effectLst/>
                  <a:uLnTx/>
                  <a:uFillTx/>
                  <a:latin typeface="Calibri"/>
                  <a:ea typeface="+mn-ea"/>
                  <a:cs typeface="+mn-cs"/>
                </a:endParaRPr>
              </a:p>
            </p:txBody>
          </p:sp>
        </p:grpSp>
        <p:sp>
          <p:nvSpPr>
            <p:cNvPr id="262" name="Goccia 261">
              <a:extLst>
                <a:ext uri="{FF2B5EF4-FFF2-40B4-BE49-F238E27FC236}">
                  <a16:creationId xmlns:a16="http://schemas.microsoft.com/office/drawing/2014/main" id="{FC2420C4-BC97-4FD7-9B8A-1DB227B01AE0}"/>
                </a:ext>
              </a:extLst>
            </p:cNvPr>
            <p:cNvSpPr/>
            <p:nvPr/>
          </p:nvSpPr>
          <p:spPr>
            <a:xfrm rot="18771249">
              <a:off x="2056533" y="3837990"/>
              <a:ext cx="153615" cy="152123"/>
            </a:xfrm>
            <a:prstGeom prst="teardrop">
              <a:avLst/>
            </a:prstGeom>
            <a:solidFill>
              <a:srgbClr val="FFD5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grpSp>
      <p:sp>
        <p:nvSpPr>
          <p:cNvPr id="269" name="Rettangolo 268">
            <a:extLst>
              <a:ext uri="{FF2B5EF4-FFF2-40B4-BE49-F238E27FC236}">
                <a16:creationId xmlns:a16="http://schemas.microsoft.com/office/drawing/2014/main" id="{7AD1CB8D-0A69-4A33-8A86-EBFAF7D49A7E}"/>
              </a:ext>
            </a:extLst>
          </p:cNvPr>
          <p:cNvSpPr/>
          <p:nvPr/>
        </p:nvSpPr>
        <p:spPr>
          <a:xfrm>
            <a:off x="4654467" y="1798221"/>
            <a:ext cx="1868184"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FFD500"/>
              </a:buClr>
              <a:buSzTx/>
              <a:buFontTx/>
              <a:buNone/>
              <a:tabLst/>
              <a:defRPr/>
            </a:pPr>
            <a:r>
              <a:rPr kumimoji="0" lang="en-US" sz="1200" b="1" i="1" u="none" strike="noStrike" kern="0" cap="small" spc="0" normalizeH="0" baseline="0" noProof="0" dirty="0">
                <a:ln>
                  <a:noFill/>
                </a:ln>
                <a:solidFill>
                  <a:srgbClr val="000000"/>
                </a:solidFill>
                <a:effectLst/>
                <a:uLnTx/>
                <a:uFill>
                  <a:solidFill>
                    <a:srgbClr val="FFD500"/>
                  </a:solidFill>
                </a:uFill>
              </a:rPr>
              <a:t>Biogenic carbon</a:t>
            </a:r>
            <a:endParaRPr kumimoji="0" lang="en-US" sz="1200" b="1" i="1" u="none" strike="noStrike" kern="0" cap="small" spc="0" normalizeH="0" baseline="0" noProof="0" dirty="0">
              <a:ln>
                <a:noFill/>
              </a:ln>
              <a:solidFill>
                <a:prstClr val="black"/>
              </a:solidFill>
              <a:effectLst/>
              <a:uLnTx/>
              <a:uFill>
                <a:solidFill>
                  <a:srgbClr val="FFD500"/>
                </a:solidFill>
              </a:uFill>
            </a:endParaRPr>
          </a:p>
        </p:txBody>
      </p:sp>
      <p:sp>
        <p:nvSpPr>
          <p:cNvPr id="270" name="Rettangolo 269">
            <a:extLst>
              <a:ext uri="{FF2B5EF4-FFF2-40B4-BE49-F238E27FC236}">
                <a16:creationId xmlns:a16="http://schemas.microsoft.com/office/drawing/2014/main" id="{05C1364B-01AE-4A1D-A35B-3FA8385EA02A}"/>
              </a:ext>
            </a:extLst>
          </p:cNvPr>
          <p:cNvSpPr/>
          <p:nvPr/>
        </p:nvSpPr>
        <p:spPr>
          <a:xfrm>
            <a:off x="4355523" y="4682291"/>
            <a:ext cx="840964" cy="42075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FFD500"/>
              </a:buClr>
              <a:buSzTx/>
              <a:buFontTx/>
              <a:buNone/>
              <a:tabLst/>
              <a:defRPr/>
            </a:pPr>
            <a:r>
              <a:rPr kumimoji="0" lang="en-US" sz="1067" b="1" i="1" u="none" strike="noStrike" kern="0" cap="small" spc="0" normalizeH="0" baseline="0" noProof="0" dirty="0">
                <a:ln>
                  <a:noFill/>
                </a:ln>
                <a:solidFill>
                  <a:srgbClr val="000000"/>
                </a:solidFill>
                <a:effectLst/>
                <a:uLnTx/>
                <a:uFill>
                  <a:solidFill>
                    <a:srgbClr val="FFD500"/>
                  </a:solidFill>
                </a:uFill>
              </a:rPr>
              <a:t>Life cycle stages</a:t>
            </a:r>
            <a:endParaRPr kumimoji="0" lang="en-US" sz="1067" b="0" i="1" u="none" strike="noStrike" kern="0" cap="small" spc="0" normalizeH="0" baseline="0" noProof="0" dirty="0">
              <a:ln>
                <a:noFill/>
              </a:ln>
              <a:solidFill>
                <a:prstClr val="black"/>
              </a:solidFill>
              <a:effectLst/>
              <a:uLnTx/>
              <a:uFill>
                <a:solidFill>
                  <a:srgbClr val="FFD500"/>
                </a:solidFill>
              </a:uFill>
            </a:endParaRPr>
          </a:p>
        </p:txBody>
      </p:sp>
      <p:sp>
        <p:nvSpPr>
          <p:cNvPr id="271" name="Rettangolo 270">
            <a:extLst>
              <a:ext uri="{FF2B5EF4-FFF2-40B4-BE49-F238E27FC236}">
                <a16:creationId xmlns:a16="http://schemas.microsoft.com/office/drawing/2014/main" id="{3ED4A986-88B6-4586-A599-7FCE0E76E298}"/>
              </a:ext>
            </a:extLst>
          </p:cNvPr>
          <p:cNvSpPr/>
          <p:nvPr/>
        </p:nvSpPr>
        <p:spPr>
          <a:xfrm>
            <a:off x="4355523" y="2464668"/>
            <a:ext cx="840964" cy="42075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FFD500"/>
              </a:buClr>
              <a:buSzTx/>
              <a:buFontTx/>
              <a:buNone/>
              <a:tabLst/>
              <a:defRPr/>
            </a:pPr>
            <a:r>
              <a:rPr kumimoji="0" lang="en-US" sz="1067" b="1" i="1" u="none" strike="noStrike" kern="0" cap="small" spc="0" normalizeH="0" baseline="0" noProof="0">
                <a:ln>
                  <a:noFill/>
                </a:ln>
                <a:solidFill>
                  <a:srgbClr val="000000"/>
                </a:solidFill>
                <a:effectLst/>
                <a:uLnTx/>
                <a:uFill>
                  <a:solidFill>
                    <a:srgbClr val="FFD500"/>
                  </a:solidFill>
                </a:uFill>
              </a:rPr>
              <a:t>Life cycle stages</a:t>
            </a:r>
            <a:endParaRPr kumimoji="0" lang="en-US" sz="1067" b="0" i="1" u="none" strike="noStrike" kern="0" cap="small" spc="0" normalizeH="0" baseline="0" noProof="0">
              <a:ln>
                <a:noFill/>
              </a:ln>
              <a:solidFill>
                <a:prstClr val="black"/>
              </a:solidFill>
              <a:effectLst/>
              <a:uLnTx/>
              <a:uFill>
                <a:solidFill>
                  <a:srgbClr val="FFD500"/>
                </a:solidFill>
              </a:uFill>
            </a:endParaRPr>
          </a:p>
        </p:txBody>
      </p:sp>
    </p:spTree>
    <p:extLst>
      <p:ext uri="{BB962C8B-B14F-4D97-AF65-F5344CB8AC3E}">
        <p14:creationId xmlns:p14="http://schemas.microsoft.com/office/powerpoint/2010/main" val="1265619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BD5F16-0459-4479-A147-A6459F9C6449}"/>
              </a:ext>
            </a:extLst>
          </p:cNvPr>
          <p:cNvSpPr>
            <a:spLocks noGrp="1"/>
          </p:cNvSpPr>
          <p:nvPr>
            <p:ph type="title"/>
          </p:nvPr>
        </p:nvSpPr>
        <p:spPr>
          <a:xfrm>
            <a:off x="493280" y="457024"/>
            <a:ext cx="9422880" cy="463036"/>
          </a:xfrm>
        </p:spPr>
        <p:txBody>
          <a:bodyPr/>
          <a:lstStyle/>
          <a:p>
            <a:r>
              <a:rPr lang="en-US" cap="small" dirty="0"/>
              <a:t>Balance® – </a:t>
            </a:r>
            <a:r>
              <a:rPr lang="de-DE" cap="small" dirty="0"/>
              <a:t>THG-Einsparungen für CA-Produkte</a:t>
            </a:r>
            <a:endParaRPr lang="en-GB" dirty="0"/>
          </a:p>
        </p:txBody>
      </p:sp>
      <p:sp>
        <p:nvSpPr>
          <p:cNvPr id="4" name="Segnaposto numero diapositiva 3">
            <a:extLst>
              <a:ext uri="{FF2B5EF4-FFF2-40B4-BE49-F238E27FC236}">
                <a16:creationId xmlns:a16="http://schemas.microsoft.com/office/drawing/2014/main" id="{37DE4147-0061-4D3F-A52A-7A889D00A2C2}"/>
              </a:ext>
            </a:extLst>
          </p:cNvPr>
          <p:cNvSpPr>
            <a:spLocks noGrp="1"/>
          </p:cNvSpPr>
          <p:nvPr>
            <p:ph type="sldNum" sz="quarter" idx="18"/>
          </p:nvPr>
        </p:nvSpPr>
        <p:spPr/>
        <p:txBody>
          <a:bodyPr/>
          <a:lstStyle/>
          <a:p>
            <a:fld id="{28FF292E-9669-8740-83C5-13596A40C566}" type="slidenum">
              <a:rPr lang="it-IT" smtClean="0"/>
              <a:pPr/>
              <a:t>19</a:t>
            </a:fld>
            <a:endParaRPr lang="it-IT"/>
          </a:p>
        </p:txBody>
      </p:sp>
      <p:sp>
        <p:nvSpPr>
          <p:cNvPr id="35" name="Rettangolo 34">
            <a:extLst>
              <a:ext uri="{FF2B5EF4-FFF2-40B4-BE49-F238E27FC236}">
                <a16:creationId xmlns:a16="http://schemas.microsoft.com/office/drawing/2014/main" id="{19799F11-9B8D-4404-9C6F-9FF1AA1FC889}"/>
              </a:ext>
            </a:extLst>
          </p:cNvPr>
          <p:cNvSpPr/>
          <p:nvPr/>
        </p:nvSpPr>
        <p:spPr>
          <a:xfrm>
            <a:off x="-419593" y="1683613"/>
            <a:ext cx="295364" cy="371733"/>
          </a:xfrm>
          <a:prstGeom prst="rect">
            <a:avLst/>
          </a:prstGeom>
          <a:solidFill>
            <a:srgbClr val="295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6909B614-9E65-4560-8715-651C8E8DF3BC}"/>
              </a:ext>
            </a:extLst>
          </p:cNvPr>
          <p:cNvSpPr/>
          <p:nvPr/>
        </p:nvSpPr>
        <p:spPr>
          <a:xfrm>
            <a:off x="-419593" y="2280400"/>
            <a:ext cx="295364" cy="371733"/>
          </a:xfrm>
          <a:prstGeom prst="rect">
            <a:avLst/>
          </a:prstGeom>
          <a:solidFill>
            <a:srgbClr val="49A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20CC5899-BB6A-429D-AF13-B2BCC1AB93C3}"/>
              </a:ext>
            </a:extLst>
          </p:cNvPr>
          <p:cNvSpPr/>
          <p:nvPr/>
        </p:nvSpPr>
        <p:spPr>
          <a:xfrm>
            <a:off x="-419593" y="2877187"/>
            <a:ext cx="295364" cy="371733"/>
          </a:xfrm>
          <a:prstGeom prst="rect">
            <a:avLst/>
          </a:prstGeom>
          <a:solidFill>
            <a:srgbClr val="95B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6E90B6D0-E8A7-42AC-B521-EB82322D3AB6}"/>
              </a:ext>
            </a:extLst>
          </p:cNvPr>
          <p:cNvSpPr/>
          <p:nvPr/>
        </p:nvSpPr>
        <p:spPr>
          <a:xfrm>
            <a:off x="-419593" y="3473974"/>
            <a:ext cx="295364" cy="371733"/>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621A9EA3-55D7-4E0C-9DE3-0AB482DA3870}"/>
              </a:ext>
            </a:extLst>
          </p:cNvPr>
          <p:cNvSpPr/>
          <p:nvPr/>
        </p:nvSpPr>
        <p:spPr>
          <a:xfrm>
            <a:off x="-419593" y="4087358"/>
            <a:ext cx="295364" cy="371733"/>
          </a:xfrm>
          <a:prstGeom prst="rect">
            <a:avLst/>
          </a:prstGeom>
          <a:solidFill>
            <a:srgbClr val="76767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9391F67F-06C9-4319-AFEE-10B80FC10F44}"/>
              </a:ext>
            </a:extLst>
          </p:cNvPr>
          <p:cNvSpPr/>
          <p:nvPr/>
        </p:nvSpPr>
        <p:spPr>
          <a:xfrm>
            <a:off x="-419593" y="1086826"/>
            <a:ext cx="295364" cy="371733"/>
          </a:xfrm>
          <a:prstGeom prst="rect">
            <a:avLst/>
          </a:prstGeom>
          <a:gradFill>
            <a:gsLst>
              <a:gs pos="0">
                <a:srgbClr val="295882"/>
              </a:gs>
              <a:gs pos="80000">
                <a:srgbClr val="49A090"/>
              </a:gs>
              <a:gs pos="100000">
                <a:srgbClr val="95B84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0B6D15C2-00F3-41C7-AE17-2794B7B5E4E3}"/>
              </a:ext>
            </a:extLst>
          </p:cNvPr>
          <p:cNvSpPr/>
          <p:nvPr/>
        </p:nvSpPr>
        <p:spPr>
          <a:xfrm>
            <a:off x="-419593" y="4667548"/>
            <a:ext cx="295364" cy="37173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a:extLst>
              <a:ext uri="{FF2B5EF4-FFF2-40B4-BE49-F238E27FC236}">
                <a16:creationId xmlns:a16="http://schemas.microsoft.com/office/drawing/2014/main" id="{7BD05682-6613-4E0B-B9EB-9A2657BF4666}"/>
              </a:ext>
            </a:extLst>
          </p:cNvPr>
          <p:cNvSpPr/>
          <p:nvPr/>
        </p:nvSpPr>
        <p:spPr>
          <a:xfrm>
            <a:off x="-419593" y="5264334"/>
            <a:ext cx="295364" cy="37173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2" name="Picture 6">
            <a:extLst>
              <a:ext uri="{FF2B5EF4-FFF2-40B4-BE49-F238E27FC236}">
                <a16:creationId xmlns:a16="http://schemas.microsoft.com/office/drawing/2014/main" id="{54AB8E13-54C6-43D0-AD91-8E445C6C95C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42" b="89971" l="9893" r="92246">
                        <a14:foregroundMark x1="21123" y1="42120" x2="75401" y2="24928"/>
                        <a14:foregroundMark x1="75401" y1="24928" x2="67914" y2="84527"/>
                        <a14:foregroundMark x1="67914" y1="84527" x2="17647" y2="59599"/>
                        <a14:foregroundMark x1="17914" y1="44986" x2="40107" y2="14613"/>
                        <a14:foregroundMark x1="23797" y1="28367" x2="47326" y2="14613"/>
                        <a14:foregroundMark x1="28610" y1="24069" x2="67112" y2="22923"/>
                        <a14:foregroundMark x1="53476" y1="19484" x2="69786" y2="20344"/>
                        <a14:foregroundMark x1="65241" y1="24069" x2="79412" y2="31519"/>
                        <a14:foregroundMark x1="75668" y1="34670" x2="92246" y2="53009"/>
                        <a14:foregroundMark x1="77540" y1="38395" x2="75401" y2="69914"/>
                        <a14:foregroundMark x1="79412" y1="57020" x2="59358" y2="84814"/>
                        <a14:foregroundMark x1="45455" y1="88252" x2="65241" y2="74785"/>
                        <a14:foregroundMark x1="46524" y1="85960" x2="24332" y2="77364"/>
                        <a14:foregroundMark x1="28610" y1="79083" x2="16310" y2="52436"/>
                        <a14:foregroundMark x1="24064" y1="76791" x2="18182" y2="55014"/>
                        <a14:foregroundMark x1="19519" y1="49284" x2="21925" y2="33238"/>
                        <a14:foregroundMark x1="23262" y1="38109" x2="29144" y2="24355"/>
                        <a14:foregroundMark x1="42781" y1="20344" x2="62032" y2="16905"/>
                        <a14:foregroundMark x1="46791" y1="21490" x2="52674" y2="13467"/>
                        <a14:foregroundMark x1="79947" y1="59599" x2="70321" y2="74212"/>
                        <a14:foregroundMark x1="82086" y1="52436" x2="71658" y2="75645"/>
                        <a14:foregroundMark x1="79947" y1="61318" x2="75134" y2="69054"/>
                        <a14:foregroundMark x1="39840" y1="80229" x2="43048" y2="85960"/>
                        <a14:foregroundMark x1="47861" y1="82808" x2="52406" y2="89112"/>
                        <a14:foregroundMark x1="53743" y1="82235" x2="54011" y2="86533"/>
                        <a14:foregroundMark x1="27005" y1="80229" x2="15508" y2="57593"/>
                        <a14:foregroundMark x1="20856" y1="49857" x2="27273" y2="27794"/>
                        <a14:foregroundMark x1="64439" y1="34957" x2="71123" y2="21777"/>
                        <a14:foregroundMark x1="74064" y1="41261" x2="25134" y2="27221"/>
                        <a14:foregroundMark x1="17914" y1="42120" x2="20321" y2="28940"/>
                        <a14:foregroundMark x1="28342" y1="32665" x2="28877" y2="22063"/>
                        <a14:foregroundMark x1="34492" y1="22636" x2="33690" y2="17765"/>
                        <a14:foregroundMark x1="34225" y1="75645" x2="47059" y2="88825"/>
                        <a14:foregroundMark x1="71925" y1="68481" x2="79947" y2="73639"/>
                        <a14:foregroundMark x1="75668" y1="64756" x2="82086" y2="67908"/>
                        <a14:foregroundMark x1="71658" y1="75645" x2="72727" y2="81662"/>
                        <a14:foregroundMark x1="78075" y1="61318" x2="83690" y2="62178"/>
                        <a14:foregroundMark x1="41711" y1="78223" x2="45455" y2="84814"/>
                        <a14:foregroundMark x1="49198" y1="18338" x2="50000" y2="14613"/>
                        <a14:foregroundMark x1="52941" y1="22063" x2="55882" y2="15186"/>
                        <a14:foregroundMark x1="59091" y1="24928" x2="56952" y2="13754"/>
                        <a14:foregroundMark x1="51337" y1="24355" x2="57754" y2="11461"/>
                        <a14:foregroundMark x1="62299" y1="25215" x2="58556" y2="14613"/>
                        <a14:foregroundMark x1="27807" y1="32092" x2="33957" y2="20057"/>
                        <a14:foregroundMark x1="79144" y1="38109" x2="81818" y2="35817"/>
                        <a14:foregroundMark x1="72727" y1="42120" x2="80481" y2="32951"/>
                        <a14:foregroundMark x1="56684" y1="78797" x2="58556" y2="87106"/>
                        <a14:foregroundMark x1="52139" y1="80802" x2="54011" y2="87679"/>
                      </a14:backgroundRemoval>
                    </a14:imgEffect>
                  </a14:imgLayer>
                </a14:imgProps>
              </a:ext>
            </a:extLst>
          </a:blip>
          <a:stretch>
            <a:fillRect/>
          </a:stretch>
        </p:blipFill>
        <p:spPr>
          <a:xfrm>
            <a:off x="1550872" y="1261381"/>
            <a:ext cx="964348" cy="924737"/>
          </a:xfrm>
          <a:prstGeom prst="rect">
            <a:avLst/>
          </a:prstGeom>
        </p:spPr>
      </p:pic>
      <p:sp>
        <p:nvSpPr>
          <p:cNvPr id="203" name="Rettangolo 202">
            <a:extLst>
              <a:ext uri="{FF2B5EF4-FFF2-40B4-BE49-F238E27FC236}">
                <a16:creationId xmlns:a16="http://schemas.microsoft.com/office/drawing/2014/main" id="{672EB440-E913-41A5-8E8A-E8E5DE031D9B}"/>
              </a:ext>
            </a:extLst>
          </p:cNvPr>
          <p:cNvSpPr/>
          <p:nvPr/>
        </p:nvSpPr>
        <p:spPr>
          <a:xfrm>
            <a:off x="428698" y="2107959"/>
            <a:ext cx="3208696" cy="1904739"/>
          </a:xfrm>
          <a:prstGeom prst="rect">
            <a:avLst/>
          </a:prstGeom>
        </p:spPr>
        <p:txBody>
          <a:bodyPr wrap="square">
            <a:noAutofit/>
          </a:bodyPr>
          <a:lstStyle/>
          <a:p>
            <a:pPr marL="0" marR="0" lvl="0" indent="0" algn="ctr" defTabSz="914400" eaLnBrk="1" fontAlgn="auto" latinLnBrk="0" hangingPunct="1">
              <a:lnSpc>
                <a:spcPct val="100000"/>
              </a:lnSpc>
              <a:spcBef>
                <a:spcPts val="0"/>
              </a:spcBef>
              <a:spcAft>
                <a:spcPts val="0"/>
              </a:spcAft>
              <a:buClr>
                <a:srgbClr val="FFD500"/>
              </a:buClr>
              <a:buSzTx/>
              <a:buFontTx/>
              <a:buNone/>
              <a:tabLst/>
              <a:defRPr/>
            </a:pPr>
            <a:r>
              <a:rPr kumimoji="0" lang="de-DE" sz="2000" b="0" i="0" u="none" strike="noStrike" kern="0" cap="small" spc="0" normalizeH="0" baseline="0" noProof="0" dirty="0">
                <a:ln>
                  <a:noFill/>
                </a:ln>
                <a:effectLst/>
                <a:uLnTx/>
                <a:uFill>
                  <a:solidFill>
                    <a:srgbClr val="FFD500"/>
                  </a:solidFill>
                </a:uFill>
              </a:rPr>
              <a:t>Im Vergleich zu herkömmlichen Produkten vermeiden Balance® CA-Produkte, die durch chemisches Recycling gemischter Kunststoffabfälle gewonnen werden, die Emission von Treibhausgasen im Zusammenhang mit der Verbrennung von Kunststoffabfällen.</a:t>
            </a:r>
            <a:endParaRPr kumimoji="0" lang="en-US" sz="2000" b="0" i="0" u="none" strike="sngStrike" kern="0" cap="small" spc="0" normalizeH="0" baseline="0" noProof="0" dirty="0">
              <a:ln>
                <a:noFill/>
              </a:ln>
              <a:effectLst/>
              <a:uLnTx/>
              <a:uFill>
                <a:solidFill>
                  <a:srgbClr val="FFD500"/>
                </a:solidFill>
              </a:uFill>
            </a:endParaRPr>
          </a:p>
        </p:txBody>
      </p:sp>
      <p:sp>
        <p:nvSpPr>
          <p:cNvPr id="206" name="Rettangolo con due angoli in diagonale arrotondati 205">
            <a:extLst>
              <a:ext uri="{FF2B5EF4-FFF2-40B4-BE49-F238E27FC236}">
                <a16:creationId xmlns:a16="http://schemas.microsoft.com/office/drawing/2014/main" id="{BC51F102-5F24-4D0C-B864-FBC78992E5C1}"/>
              </a:ext>
            </a:extLst>
          </p:cNvPr>
          <p:cNvSpPr/>
          <p:nvPr/>
        </p:nvSpPr>
        <p:spPr>
          <a:xfrm>
            <a:off x="1553985" y="6081597"/>
            <a:ext cx="8533526" cy="469767"/>
          </a:xfrm>
          <a:prstGeom prst="round2DiagRect">
            <a:avLst>
              <a:gd name="adj1" fmla="val 50000"/>
              <a:gd name="adj2" fmla="val 10774"/>
            </a:avLst>
          </a:prstGeom>
          <a:ln/>
        </p:spPr>
        <p:style>
          <a:lnRef idx="2">
            <a:schemeClr val="accent4"/>
          </a:lnRef>
          <a:fillRef idx="1">
            <a:schemeClr val="lt1"/>
          </a:fillRef>
          <a:effectRef idx="0">
            <a:schemeClr val="accent4"/>
          </a:effectRef>
          <a:fontRef idx="minor">
            <a:schemeClr val="dk1"/>
          </a:fontRef>
        </p:style>
        <p:txBody>
          <a:bodyPr wrap="square" anchor="ctr">
            <a:noAutofit/>
          </a:bodyPr>
          <a:lstStyle/>
          <a:p>
            <a:pPr algn="ctr" defTabSz="914377">
              <a:buClr>
                <a:srgbClr val="FFD500"/>
              </a:buClr>
            </a:pPr>
            <a:r>
              <a:rPr lang="en-US" sz="1400" kern="0" cap="small" dirty="0">
                <a:solidFill>
                  <a:schemeClr val="tx1"/>
                </a:solidFill>
                <a:uFill>
                  <a:solidFill>
                    <a:srgbClr val="FFD500"/>
                  </a:solidFill>
                </a:uFill>
                <a:latin typeface="Calibri"/>
              </a:rPr>
              <a:t>The scope of comparison, developed in compliance with ISO 14040/44, is «cradle to gate».</a:t>
            </a:r>
          </a:p>
        </p:txBody>
      </p:sp>
      <p:sp>
        <p:nvSpPr>
          <p:cNvPr id="207" name="Rettangolo con angoli arrotondati 206">
            <a:extLst>
              <a:ext uri="{FF2B5EF4-FFF2-40B4-BE49-F238E27FC236}">
                <a16:creationId xmlns:a16="http://schemas.microsoft.com/office/drawing/2014/main" id="{FDDEE499-1DDE-4C59-8CD9-7F8183D2DAA8}"/>
              </a:ext>
            </a:extLst>
          </p:cNvPr>
          <p:cNvSpPr/>
          <p:nvPr/>
        </p:nvSpPr>
        <p:spPr>
          <a:xfrm>
            <a:off x="4007235" y="3412023"/>
            <a:ext cx="4813636" cy="2086844"/>
          </a:xfrm>
          <a:prstGeom prst="roundRect">
            <a:avLst>
              <a:gd name="adj" fmla="val 23809"/>
            </a:avLst>
          </a:prstGeom>
          <a:solidFill>
            <a:srgbClr val="FFD500">
              <a:lumMod val="60000"/>
              <a:lumOff val="40000"/>
              <a:alpha val="36078"/>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208" name="Rettangolo con angoli arrotondati 207">
            <a:extLst>
              <a:ext uri="{FF2B5EF4-FFF2-40B4-BE49-F238E27FC236}">
                <a16:creationId xmlns:a16="http://schemas.microsoft.com/office/drawing/2014/main" id="{71D80037-409C-4424-B74F-1D94A1E99444}"/>
              </a:ext>
            </a:extLst>
          </p:cNvPr>
          <p:cNvSpPr/>
          <p:nvPr/>
        </p:nvSpPr>
        <p:spPr>
          <a:xfrm>
            <a:off x="3996759" y="1167420"/>
            <a:ext cx="4825532" cy="2126264"/>
          </a:xfrm>
          <a:prstGeom prst="roundRect">
            <a:avLst>
              <a:gd name="adj" fmla="val 23809"/>
            </a:avLst>
          </a:prstGeom>
          <a:solidFill>
            <a:srgbClr val="1F497D">
              <a:lumMod val="20000"/>
              <a:lumOff val="80000"/>
              <a:alpha val="36078"/>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sp>
        <p:nvSpPr>
          <p:cNvPr id="209" name="Rettangolo 208">
            <a:extLst>
              <a:ext uri="{FF2B5EF4-FFF2-40B4-BE49-F238E27FC236}">
                <a16:creationId xmlns:a16="http://schemas.microsoft.com/office/drawing/2014/main" id="{BEA676E1-2D85-4B3B-BE7E-2348A7CE681B}"/>
              </a:ext>
            </a:extLst>
          </p:cNvPr>
          <p:cNvSpPr/>
          <p:nvPr/>
        </p:nvSpPr>
        <p:spPr>
          <a:xfrm rot="16200000">
            <a:off x="3664801" y="1906844"/>
            <a:ext cx="1224631"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small" spc="0" normalizeH="0" baseline="0" noProof="0">
                <a:ln>
                  <a:noFill/>
                </a:ln>
                <a:gradFill flip="none" rotWithShape="1">
                  <a:gsLst>
                    <a:gs pos="0">
                      <a:srgbClr val="8CC64D"/>
                    </a:gs>
                    <a:gs pos="43000">
                      <a:srgbClr val="19A095"/>
                    </a:gs>
                    <a:gs pos="70000">
                      <a:srgbClr val="0E4CA1"/>
                    </a:gs>
                  </a:gsLst>
                  <a:path path="circle">
                    <a:fillToRect r="100000" b="100000"/>
                  </a:path>
                  <a:tileRect l="-100000" t="-100000"/>
                </a:gradFill>
                <a:effectLst/>
                <a:uLnTx/>
                <a:uFill>
                  <a:solidFill>
                    <a:srgbClr val="FFD500"/>
                  </a:solidFill>
                </a:uFill>
              </a:rPr>
              <a:t>Balance® CA</a:t>
            </a:r>
            <a:br>
              <a:rPr kumimoji="0" lang="en-US" sz="1600" b="1" i="0" u="none" strike="noStrike" kern="0" cap="small" spc="0" normalizeH="0" baseline="0" noProof="0">
                <a:ln>
                  <a:noFill/>
                </a:ln>
                <a:gradFill flip="none" rotWithShape="1">
                  <a:gsLst>
                    <a:gs pos="0">
                      <a:srgbClr val="8CC64D"/>
                    </a:gs>
                    <a:gs pos="43000">
                      <a:srgbClr val="19A095"/>
                    </a:gs>
                    <a:gs pos="70000">
                      <a:srgbClr val="0E4CA1"/>
                    </a:gs>
                  </a:gsLst>
                  <a:path path="circle">
                    <a:fillToRect r="100000" b="100000"/>
                  </a:path>
                  <a:tileRect l="-100000" t="-100000"/>
                </a:gradFill>
                <a:effectLst/>
                <a:uLnTx/>
                <a:uFill>
                  <a:solidFill>
                    <a:srgbClr val="FFD500"/>
                  </a:solidFill>
                </a:uFill>
              </a:rPr>
            </a:br>
            <a:r>
              <a:rPr kumimoji="0" lang="en-US" sz="1600" b="1" i="0" u="none" strike="noStrike" kern="0" cap="small" spc="0" normalizeH="0" baseline="0" noProof="0">
                <a:ln>
                  <a:noFill/>
                </a:ln>
                <a:gradFill flip="none" rotWithShape="1">
                  <a:gsLst>
                    <a:gs pos="0">
                      <a:srgbClr val="8CC64D"/>
                    </a:gs>
                    <a:gs pos="43000">
                      <a:srgbClr val="19A095"/>
                    </a:gs>
                    <a:gs pos="70000">
                      <a:srgbClr val="0E4CA1"/>
                    </a:gs>
                  </a:gsLst>
                  <a:path path="circle">
                    <a:fillToRect r="100000" b="100000"/>
                  </a:path>
                  <a:tileRect l="-100000" t="-100000"/>
                </a:gradFill>
                <a:effectLst/>
                <a:uLnTx/>
                <a:uFill>
                  <a:solidFill>
                    <a:srgbClr val="FFD500"/>
                  </a:solidFill>
                </a:uFill>
              </a:rPr>
              <a:t>products</a:t>
            </a:r>
          </a:p>
        </p:txBody>
      </p:sp>
      <p:grpSp>
        <p:nvGrpSpPr>
          <p:cNvPr id="210" name="Gruppo 209">
            <a:extLst>
              <a:ext uri="{FF2B5EF4-FFF2-40B4-BE49-F238E27FC236}">
                <a16:creationId xmlns:a16="http://schemas.microsoft.com/office/drawing/2014/main" id="{DF4934BD-569A-4A2F-8E13-28A0175306BC}"/>
              </a:ext>
            </a:extLst>
          </p:cNvPr>
          <p:cNvGrpSpPr/>
          <p:nvPr/>
        </p:nvGrpSpPr>
        <p:grpSpPr>
          <a:xfrm>
            <a:off x="4572004" y="2286474"/>
            <a:ext cx="391057" cy="472477"/>
            <a:chOff x="3366874" y="1632278"/>
            <a:chExt cx="293293" cy="354358"/>
          </a:xfrm>
        </p:grpSpPr>
        <p:pic>
          <p:nvPicPr>
            <p:cNvPr id="211" name="Elemento grafico 210" descr="Stelle filanti">
              <a:extLst>
                <a:ext uri="{FF2B5EF4-FFF2-40B4-BE49-F238E27FC236}">
                  <a16:creationId xmlns:a16="http://schemas.microsoft.com/office/drawing/2014/main" id="{4F5A0CD5-3DA1-4978-B1F3-5EBDDDBA86F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flipV="1">
              <a:off x="3382831" y="1632278"/>
              <a:ext cx="219239" cy="236476"/>
            </a:xfrm>
            <a:prstGeom prst="rect">
              <a:avLst/>
            </a:prstGeom>
          </p:spPr>
        </p:pic>
        <p:grpSp>
          <p:nvGrpSpPr>
            <p:cNvPr id="212" name="Elemento grafico 118" descr="Bolle">
              <a:extLst>
                <a:ext uri="{FF2B5EF4-FFF2-40B4-BE49-F238E27FC236}">
                  <a16:creationId xmlns:a16="http://schemas.microsoft.com/office/drawing/2014/main" id="{F3AC2D91-B95F-4243-8086-BD0FF4AD0553}"/>
                </a:ext>
              </a:extLst>
            </p:cNvPr>
            <p:cNvGrpSpPr/>
            <p:nvPr/>
          </p:nvGrpSpPr>
          <p:grpSpPr>
            <a:xfrm>
              <a:off x="3366874" y="1715946"/>
              <a:ext cx="221627" cy="270690"/>
              <a:chOff x="5766692" y="1633114"/>
              <a:chExt cx="475085" cy="580251"/>
            </a:xfrm>
            <a:solidFill>
              <a:sysClr val="window" lastClr="FFFFFF"/>
            </a:solidFill>
          </p:grpSpPr>
          <p:sp>
            <p:nvSpPr>
              <p:cNvPr id="218" name="Figura a mano libera: forma 217">
                <a:extLst>
                  <a:ext uri="{FF2B5EF4-FFF2-40B4-BE49-F238E27FC236}">
                    <a16:creationId xmlns:a16="http://schemas.microsoft.com/office/drawing/2014/main" id="{42EFD402-2720-4772-BBCE-E843FB8BFB0E}"/>
                  </a:ext>
                </a:extLst>
              </p:cNvPr>
              <p:cNvSpPr/>
              <p:nvPr/>
            </p:nvSpPr>
            <p:spPr>
              <a:xfrm>
                <a:off x="5937321" y="1784879"/>
                <a:ext cx="200450" cy="208896"/>
              </a:xfrm>
              <a:custGeom>
                <a:avLst/>
                <a:gdLst>
                  <a:gd name="connsiteX0" fmla="*/ 100370 w 200450"/>
                  <a:gd name="connsiteY0" fmla="*/ 0 h 208896"/>
                  <a:gd name="connsiteX1" fmla="*/ 0 w 200450"/>
                  <a:gd name="connsiteY1" fmla="*/ 109868 h 208896"/>
                  <a:gd name="connsiteX2" fmla="*/ 0 w 200450"/>
                  <a:gd name="connsiteY2" fmla="*/ 117193 h 208896"/>
                  <a:gd name="connsiteX3" fmla="*/ 133636 w 200450"/>
                  <a:gd name="connsiteY3" fmla="*/ 167700 h 208896"/>
                  <a:gd name="connsiteX4" fmla="*/ 143529 w 200450"/>
                  <a:gd name="connsiteY4" fmla="*/ 208897 h 208896"/>
                  <a:gd name="connsiteX5" fmla="*/ 190525 w 200450"/>
                  <a:gd name="connsiteY5" fmla="*/ 62282 h 208896"/>
                  <a:gd name="connsiteX6" fmla="*/ 100370 w 200450"/>
                  <a:gd name="connsiteY6" fmla="*/ 0 h 208896"/>
                  <a:gd name="connsiteX7" fmla="*/ 167284 w 200450"/>
                  <a:gd name="connsiteY7" fmla="*/ 102544 h 208896"/>
                  <a:gd name="connsiteX8" fmla="*/ 160592 w 200450"/>
                  <a:gd name="connsiteY8" fmla="*/ 95219 h 208896"/>
                  <a:gd name="connsiteX9" fmla="*/ 113753 w 200450"/>
                  <a:gd name="connsiteY9" fmla="*/ 43947 h 208896"/>
                  <a:gd name="connsiteX10" fmla="*/ 107062 w 200450"/>
                  <a:gd name="connsiteY10" fmla="*/ 36623 h 208896"/>
                  <a:gd name="connsiteX11" fmla="*/ 113753 w 200450"/>
                  <a:gd name="connsiteY11" fmla="*/ 29298 h 208896"/>
                  <a:gd name="connsiteX12" fmla="*/ 173975 w 200450"/>
                  <a:gd name="connsiteY12" fmla="*/ 95219 h 208896"/>
                  <a:gd name="connsiteX13" fmla="*/ 167284 w 200450"/>
                  <a:gd name="connsiteY13" fmla="*/ 102544 h 2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450" h="208896">
                    <a:moveTo>
                      <a:pt x="100370" y="0"/>
                    </a:moveTo>
                    <a:cubicBezTo>
                      <a:pt x="44937" y="0"/>
                      <a:pt x="0" y="49190"/>
                      <a:pt x="0" y="109868"/>
                    </a:cubicBezTo>
                    <a:cubicBezTo>
                      <a:pt x="0" y="112286"/>
                      <a:pt x="0" y="114629"/>
                      <a:pt x="0" y="117193"/>
                    </a:cubicBezTo>
                    <a:cubicBezTo>
                      <a:pt x="49644" y="90745"/>
                      <a:pt x="109474" y="113358"/>
                      <a:pt x="133636" y="167700"/>
                    </a:cubicBezTo>
                    <a:cubicBezTo>
                      <a:pt x="139367" y="180590"/>
                      <a:pt x="142728" y="194587"/>
                      <a:pt x="143529" y="208897"/>
                    </a:cubicBezTo>
                    <a:cubicBezTo>
                      <a:pt x="193493" y="182615"/>
                      <a:pt x="214534" y="116974"/>
                      <a:pt x="190525" y="62282"/>
                    </a:cubicBezTo>
                    <a:cubicBezTo>
                      <a:pt x="173862" y="24323"/>
                      <a:pt x="138843" y="131"/>
                      <a:pt x="100370" y="0"/>
                    </a:cubicBezTo>
                    <a:close/>
                    <a:moveTo>
                      <a:pt x="167284" y="102544"/>
                    </a:moveTo>
                    <a:cubicBezTo>
                      <a:pt x="163588" y="102544"/>
                      <a:pt x="160592" y="99265"/>
                      <a:pt x="160592" y="95219"/>
                    </a:cubicBezTo>
                    <a:cubicBezTo>
                      <a:pt x="160592" y="66903"/>
                      <a:pt x="139622" y="43947"/>
                      <a:pt x="113753" y="43947"/>
                    </a:cubicBezTo>
                    <a:cubicBezTo>
                      <a:pt x="110057" y="43947"/>
                      <a:pt x="107062" y="40668"/>
                      <a:pt x="107062" y="36623"/>
                    </a:cubicBezTo>
                    <a:cubicBezTo>
                      <a:pt x="107062" y="32577"/>
                      <a:pt x="110057" y="29298"/>
                      <a:pt x="113753" y="29298"/>
                    </a:cubicBezTo>
                    <a:cubicBezTo>
                      <a:pt x="147013" y="29298"/>
                      <a:pt x="173975" y="58812"/>
                      <a:pt x="173975" y="95219"/>
                    </a:cubicBezTo>
                    <a:cubicBezTo>
                      <a:pt x="173975" y="99265"/>
                      <a:pt x="170979" y="102544"/>
                      <a:pt x="167284" y="102544"/>
                    </a:cubicBezTo>
                    <a:close/>
                  </a:path>
                </a:pathLst>
              </a:custGeom>
              <a:solidFill>
                <a:srgbClr val="FFD500"/>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219" name="Figura a mano libera: forma 218">
                <a:extLst>
                  <a:ext uri="{FF2B5EF4-FFF2-40B4-BE49-F238E27FC236}">
                    <a16:creationId xmlns:a16="http://schemas.microsoft.com/office/drawing/2014/main" id="{AADF97D7-A764-4932-8ABD-778BC7101932}"/>
                  </a:ext>
                </a:extLst>
              </p:cNvPr>
              <p:cNvSpPr/>
              <p:nvPr/>
            </p:nvSpPr>
            <p:spPr>
              <a:xfrm>
                <a:off x="5893828" y="1905734"/>
                <a:ext cx="173974" cy="190438"/>
              </a:xfrm>
              <a:custGeom>
                <a:avLst/>
                <a:gdLst>
                  <a:gd name="connsiteX0" fmla="*/ 86987 w 173974"/>
                  <a:gd name="connsiteY0" fmla="*/ 0 h 190438"/>
                  <a:gd name="connsiteX1" fmla="*/ 0 w 173974"/>
                  <a:gd name="connsiteY1" fmla="*/ 95219 h 190438"/>
                  <a:gd name="connsiteX2" fmla="*/ 86987 w 173974"/>
                  <a:gd name="connsiteY2" fmla="*/ 190439 h 190438"/>
                  <a:gd name="connsiteX3" fmla="*/ 173975 w 173974"/>
                  <a:gd name="connsiteY3" fmla="*/ 95219 h 190438"/>
                  <a:gd name="connsiteX4" fmla="*/ 86987 w 173974"/>
                  <a:gd name="connsiteY4" fmla="*/ 0 h 190438"/>
                  <a:gd name="connsiteX5" fmla="*/ 140518 w 173974"/>
                  <a:gd name="connsiteY5" fmla="*/ 87895 h 190438"/>
                  <a:gd name="connsiteX6" fmla="*/ 133827 w 173974"/>
                  <a:gd name="connsiteY6" fmla="*/ 80570 h 190438"/>
                  <a:gd name="connsiteX7" fmla="*/ 100370 w 173974"/>
                  <a:gd name="connsiteY7" fmla="*/ 43947 h 190438"/>
                  <a:gd name="connsiteX8" fmla="*/ 93679 w 173974"/>
                  <a:gd name="connsiteY8" fmla="*/ 36623 h 190438"/>
                  <a:gd name="connsiteX9" fmla="*/ 100370 w 173974"/>
                  <a:gd name="connsiteY9" fmla="*/ 29298 h 190438"/>
                  <a:gd name="connsiteX10" fmla="*/ 147210 w 173974"/>
                  <a:gd name="connsiteY10" fmla="*/ 80570 h 190438"/>
                  <a:gd name="connsiteX11" fmla="*/ 140518 w 173974"/>
                  <a:gd name="connsiteY11" fmla="*/ 87895 h 1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974" h="190438">
                    <a:moveTo>
                      <a:pt x="86987" y="0"/>
                    </a:moveTo>
                    <a:cubicBezTo>
                      <a:pt x="38946" y="0"/>
                      <a:pt x="0" y="42631"/>
                      <a:pt x="0" y="95219"/>
                    </a:cubicBezTo>
                    <a:cubicBezTo>
                      <a:pt x="0" y="147808"/>
                      <a:pt x="38946" y="190439"/>
                      <a:pt x="86987" y="190439"/>
                    </a:cubicBezTo>
                    <a:cubicBezTo>
                      <a:pt x="135029" y="190439"/>
                      <a:pt x="173975" y="147808"/>
                      <a:pt x="173975" y="95219"/>
                    </a:cubicBezTo>
                    <a:cubicBezTo>
                      <a:pt x="173975" y="42631"/>
                      <a:pt x="135029" y="0"/>
                      <a:pt x="86987" y="0"/>
                    </a:cubicBezTo>
                    <a:close/>
                    <a:moveTo>
                      <a:pt x="140518" y="87895"/>
                    </a:moveTo>
                    <a:cubicBezTo>
                      <a:pt x="136823" y="87895"/>
                      <a:pt x="133827" y="84616"/>
                      <a:pt x="133827" y="80570"/>
                    </a:cubicBezTo>
                    <a:cubicBezTo>
                      <a:pt x="133827" y="60344"/>
                      <a:pt x="118848" y="43947"/>
                      <a:pt x="100370" y="43947"/>
                    </a:cubicBezTo>
                    <a:cubicBezTo>
                      <a:pt x="96675" y="43947"/>
                      <a:pt x="93679" y="40668"/>
                      <a:pt x="93679" y="36623"/>
                    </a:cubicBezTo>
                    <a:cubicBezTo>
                      <a:pt x="93679" y="32577"/>
                      <a:pt x="96675" y="29298"/>
                      <a:pt x="100370" y="29298"/>
                    </a:cubicBezTo>
                    <a:cubicBezTo>
                      <a:pt x="126239" y="29298"/>
                      <a:pt x="147210" y="52253"/>
                      <a:pt x="147210" y="80570"/>
                    </a:cubicBezTo>
                    <a:cubicBezTo>
                      <a:pt x="147210" y="84616"/>
                      <a:pt x="144214" y="87895"/>
                      <a:pt x="140518" y="87895"/>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220" name="Figura a mano libera: forma 219">
                <a:extLst>
                  <a:ext uri="{FF2B5EF4-FFF2-40B4-BE49-F238E27FC236}">
                    <a16:creationId xmlns:a16="http://schemas.microsoft.com/office/drawing/2014/main" id="{91466EFC-98BE-4EF4-A1B6-E869A775881D}"/>
                  </a:ext>
                </a:extLst>
              </p:cNvPr>
              <p:cNvSpPr/>
              <p:nvPr/>
            </p:nvSpPr>
            <p:spPr>
              <a:xfrm>
                <a:off x="5786766" y="1788541"/>
                <a:ext cx="120444" cy="131842"/>
              </a:xfrm>
              <a:custGeom>
                <a:avLst/>
                <a:gdLst>
                  <a:gd name="connsiteX0" fmla="*/ 60222 w 120444"/>
                  <a:gd name="connsiteY0" fmla="*/ 0 h 131842"/>
                  <a:gd name="connsiteX1" fmla="*/ 0 w 120444"/>
                  <a:gd name="connsiteY1" fmla="*/ 65921 h 131842"/>
                  <a:gd name="connsiteX2" fmla="*/ 60222 w 120444"/>
                  <a:gd name="connsiteY2" fmla="*/ 131842 h 131842"/>
                  <a:gd name="connsiteX3" fmla="*/ 120444 w 120444"/>
                  <a:gd name="connsiteY3" fmla="*/ 65921 h 131842"/>
                  <a:gd name="connsiteX4" fmla="*/ 60222 w 120444"/>
                  <a:gd name="connsiteY4" fmla="*/ 0 h 131842"/>
                  <a:gd name="connsiteX5" fmla="*/ 90333 w 120444"/>
                  <a:gd name="connsiteY5" fmla="*/ 62259 h 131842"/>
                  <a:gd name="connsiteX6" fmla="*/ 83642 w 120444"/>
                  <a:gd name="connsiteY6" fmla="*/ 54934 h 131842"/>
                  <a:gd name="connsiteX7" fmla="*/ 70259 w 120444"/>
                  <a:gd name="connsiteY7" fmla="*/ 40285 h 131842"/>
                  <a:gd name="connsiteX8" fmla="*/ 63568 w 120444"/>
                  <a:gd name="connsiteY8" fmla="*/ 32961 h 131842"/>
                  <a:gd name="connsiteX9" fmla="*/ 70259 w 120444"/>
                  <a:gd name="connsiteY9" fmla="*/ 25636 h 131842"/>
                  <a:gd name="connsiteX10" fmla="*/ 97024 w 120444"/>
                  <a:gd name="connsiteY10" fmla="*/ 54934 h 131842"/>
                  <a:gd name="connsiteX11" fmla="*/ 90333 w 120444"/>
                  <a:gd name="connsiteY11" fmla="*/ 62259 h 1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444" h="131842">
                    <a:moveTo>
                      <a:pt x="60222" y="0"/>
                    </a:moveTo>
                    <a:cubicBezTo>
                      <a:pt x="26962" y="0"/>
                      <a:pt x="0" y="29514"/>
                      <a:pt x="0" y="65921"/>
                    </a:cubicBezTo>
                    <a:cubicBezTo>
                      <a:pt x="0" y="102329"/>
                      <a:pt x="26962" y="131842"/>
                      <a:pt x="60222" y="131842"/>
                    </a:cubicBezTo>
                    <a:cubicBezTo>
                      <a:pt x="93482" y="131842"/>
                      <a:pt x="120444" y="102329"/>
                      <a:pt x="120444" y="65921"/>
                    </a:cubicBezTo>
                    <a:cubicBezTo>
                      <a:pt x="120444" y="29514"/>
                      <a:pt x="93482" y="0"/>
                      <a:pt x="60222" y="0"/>
                    </a:cubicBezTo>
                    <a:close/>
                    <a:moveTo>
                      <a:pt x="90333" y="62259"/>
                    </a:moveTo>
                    <a:cubicBezTo>
                      <a:pt x="86638" y="62259"/>
                      <a:pt x="83642" y="58980"/>
                      <a:pt x="83642" y="54934"/>
                    </a:cubicBezTo>
                    <a:cubicBezTo>
                      <a:pt x="83642" y="46844"/>
                      <a:pt x="77650" y="40285"/>
                      <a:pt x="70259" y="40285"/>
                    </a:cubicBezTo>
                    <a:cubicBezTo>
                      <a:pt x="66563" y="40285"/>
                      <a:pt x="63568" y="37006"/>
                      <a:pt x="63568" y="32961"/>
                    </a:cubicBezTo>
                    <a:cubicBezTo>
                      <a:pt x="63568" y="28915"/>
                      <a:pt x="66563" y="25636"/>
                      <a:pt x="70259" y="25636"/>
                    </a:cubicBezTo>
                    <a:cubicBezTo>
                      <a:pt x="85041" y="25636"/>
                      <a:pt x="97024" y="38754"/>
                      <a:pt x="97024" y="54934"/>
                    </a:cubicBezTo>
                    <a:cubicBezTo>
                      <a:pt x="97024" y="58980"/>
                      <a:pt x="94029" y="62259"/>
                      <a:pt x="90333" y="62259"/>
                    </a:cubicBezTo>
                    <a:close/>
                  </a:path>
                </a:pathLst>
              </a:custGeom>
              <a:solidFill>
                <a:srgbClr val="FFD500"/>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221" name="Figura a mano libera: forma 220">
                <a:extLst>
                  <a:ext uri="{FF2B5EF4-FFF2-40B4-BE49-F238E27FC236}">
                    <a16:creationId xmlns:a16="http://schemas.microsoft.com/office/drawing/2014/main" id="{8EB067B3-4486-4C3E-B482-A5B8ECDA840A}"/>
                  </a:ext>
                </a:extLst>
              </p:cNvPr>
              <p:cNvSpPr/>
              <p:nvPr/>
            </p:nvSpPr>
            <p:spPr>
              <a:xfrm>
                <a:off x="6107951" y="2066874"/>
                <a:ext cx="133826" cy="146491"/>
              </a:xfrm>
              <a:custGeom>
                <a:avLst/>
                <a:gdLst>
                  <a:gd name="connsiteX0" fmla="*/ 66913 w 133826"/>
                  <a:gd name="connsiteY0" fmla="*/ 0 h 146491"/>
                  <a:gd name="connsiteX1" fmla="*/ 0 w 133826"/>
                  <a:gd name="connsiteY1" fmla="*/ 73246 h 146491"/>
                  <a:gd name="connsiteX2" fmla="*/ 66913 w 133826"/>
                  <a:gd name="connsiteY2" fmla="*/ 146491 h 146491"/>
                  <a:gd name="connsiteX3" fmla="*/ 133827 w 133826"/>
                  <a:gd name="connsiteY3" fmla="*/ 73246 h 146491"/>
                  <a:gd name="connsiteX4" fmla="*/ 66913 w 133826"/>
                  <a:gd name="connsiteY4" fmla="*/ 0 h 146491"/>
                  <a:gd name="connsiteX5" fmla="*/ 100370 w 133826"/>
                  <a:gd name="connsiteY5" fmla="*/ 70829 h 146491"/>
                  <a:gd name="connsiteX6" fmla="*/ 92541 w 133826"/>
                  <a:gd name="connsiteY6" fmla="*/ 62259 h 146491"/>
                  <a:gd name="connsiteX7" fmla="*/ 76950 w 133826"/>
                  <a:gd name="connsiteY7" fmla="*/ 45193 h 146491"/>
                  <a:gd name="connsiteX8" fmla="*/ 69122 w 133826"/>
                  <a:gd name="connsiteY8" fmla="*/ 36623 h 146491"/>
                  <a:gd name="connsiteX9" fmla="*/ 76950 w 133826"/>
                  <a:gd name="connsiteY9" fmla="*/ 28053 h 146491"/>
                  <a:gd name="connsiteX10" fmla="*/ 108199 w 133826"/>
                  <a:gd name="connsiteY10" fmla="*/ 62259 h 146491"/>
                  <a:gd name="connsiteX11" fmla="*/ 100370 w 133826"/>
                  <a:gd name="connsiteY11" fmla="*/ 70829 h 1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826" h="146491">
                    <a:moveTo>
                      <a:pt x="66913" y="0"/>
                    </a:moveTo>
                    <a:cubicBezTo>
                      <a:pt x="29958" y="0"/>
                      <a:pt x="0" y="32793"/>
                      <a:pt x="0" y="73246"/>
                    </a:cubicBezTo>
                    <a:cubicBezTo>
                      <a:pt x="0" y="113698"/>
                      <a:pt x="29958" y="146491"/>
                      <a:pt x="66913" y="146491"/>
                    </a:cubicBezTo>
                    <a:cubicBezTo>
                      <a:pt x="103869" y="146491"/>
                      <a:pt x="133827" y="113698"/>
                      <a:pt x="133827" y="73246"/>
                    </a:cubicBezTo>
                    <a:cubicBezTo>
                      <a:pt x="133827" y="32793"/>
                      <a:pt x="103869" y="0"/>
                      <a:pt x="66913" y="0"/>
                    </a:cubicBezTo>
                    <a:close/>
                    <a:moveTo>
                      <a:pt x="100370" y="70829"/>
                    </a:moveTo>
                    <a:cubicBezTo>
                      <a:pt x="96062" y="70789"/>
                      <a:pt x="92577" y="66975"/>
                      <a:pt x="92541" y="62259"/>
                    </a:cubicBezTo>
                    <a:cubicBezTo>
                      <a:pt x="92541" y="52834"/>
                      <a:pt x="85561" y="45193"/>
                      <a:pt x="76950" y="45193"/>
                    </a:cubicBezTo>
                    <a:cubicBezTo>
                      <a:pt x="72626" y="45193"/>
                      <a:pt x="69122" y="41356"/>
                      <a:pt x="69122" y="36623"/>
                    </a:cubicBezTo>
                    <a:cubicBezTo>
                      <a:pt x="69122" y="31890"/>
                      <a:pt x="72626" y="28053"/>
                      <a:pt x="76950" y="28053"/>
                    </a:cubicBezTo>
                    <a:cubicBezTo>
                      <a:pt x="94193" y="28093"/>
                      <a:pt x="108162" y="43384"/>
                      <a:pt x="108199" y="62259"/>
                    </a:cubicBezTo>
                    <a:cubicBezTo>
                      <a:pt x="108163" y="66975"/>
                      <a:pt x="104679" y="70789"/>
                      <a:pt x="100370" y="70829"/>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222" name="Figura a mano libera: forma 221">
                <a:extLst>
                  <a:ext uri="{FF2B5EF4-FFF2-40B4-BE49-F238E27FC236}">
                    <a16:creationId xmlns:a16="http://schemas.microsoft.com/office/drawing/2014/main" id="{9F59C65C-0F1D-46A2-9E27-BC455667189D}"/>
                  </a:ext>
                </a:extLst>
              </p:cNvPr>
              <p:cNvSpPr/>
              <p:nvPr/>
            </p:nvSpPr>
            <p:spPr>
              <a:xfrm>
                <a:off x="6113170" y="1684386"/>
                <a:ext cx="96623" cy="105766"/>
              </a:xfrm>
              <a:custGeom>
                <a:avLst/>
                <a:gdLst>
                  <a:gd name="connsiteX0" fmla="*/ 96623 w 96623"/>
                  <a:gd name="connsiteY0" fmla="*/ 52883 h 105766"/>
                  <a:gd name="connsiteX1" fmla="*/ 48312 w 96623"/>
                  <a:gd name="connsiteY1" fmla="*/ 105767 h 105766"/>
                  <a:gd name="connsiteX2" fmla="*/ 0 w 96623"/>
                  <a:gd name="connsiteY2" fmla="*/ 52883 h 105766"/>
                  <a:gd name="connsiteX3" fmla="*/ 48312 w 96623"/>
                  <a:gd name="connsiteY3" fmla="*/ 0 h 105766"/>
                  <a:gd name="connsiteX4" fmla="*/ 96623 w 96623"/>
                  <a:gd name="connsiteY4" fmla="*/ 52883 h 10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23" h="105766">
                    <a:moveTo>
                      <a:pt x="96623" y="52883"/>
                    </a:moveTo>
                    <a:cubicBezTo>
                      <a:pt x="96623" y="82090"/>
                      <a:pt x="74993" y="105767"/>
                      <a:pt x="48312" y="105767"/>
                    </a:cubicBezTo>
                    <a:cubicBezTo>
                      <a:pt x="21630" y="105767"/>
                      <a:pt x="0" y="82090"/>
                      <a:pt x="0" y="52883"/>
                    </a:cubicBezTo>
                    <a:cubicBezTo>
                      <a:pt x="0" y="23677"/>
                      <a:pt x="21630" y="0"/>
                      <a:pt x="48312" y="0"/>
                    </a:cubicBezTo>
                    <a:cubicBezTo>
                      <a:pt x="74993" y="0"/>
                      <a:pt x="96623" y="23677"/>
                      <a:pt x="96623" y="52883"/>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223" name="Figura a mano libera: forma 222">
                <a:extLst>
                  <a:ext uri="{FF2B5EF4-FFF2-40B4-BE49-F238E27FC236}">
                    <a16:creationId xmlns:a16="http://schemas.microsoft.com/office/drawing/2014/main" id="{15E528CA-1E5E-4303-BC7A-9328D36D5F65}"/>
                  </a:ext>
                </a:extLst>
              </p:cNvPr>
              <p:cNvSpPr/>
              <p:nvPr/>
            </p:nvSpPr>
            <p:spPr>
              <a:xfrm>
                <a:off x="5766692" y="2059550"/>
                <a:ext cx="107061" cy="117193"/>
              </a:xfrm>
              <a:custGeom>
                <a:avLst/>
                <a:gdLst>
                  <a:gd name="connsiteX0" fmla="*/ 107062 w 107061"/>
                  <a:gd name="connsiteY0" fmla="*/ 58597 h 117193"/>
                  <a:gd name="connsiteX1" fmla="*/ 53531 w 107061"/>
                  <a:gd name="connsiteY1" fmla="*/ 117193 h 117193"/>
                  <a:gd name="connsiteX2" fmla="*/ 0 w 107061"/>
                  <a:gd name="connsiteY2" fmla="*/ 58597 h 117193"/>
                  <a:gd name="connsiteX3" fmla="*/ 53531 w 107061"/>
                  <a:gd name="connsiteY3" fmla="*/ 0 h 117193"/>
                  <a:gd name="connsiteX4" fmla="*/ 107062 w 107061"/>
                  <a:gd name="connsiteY4" fmla="*/ 58597 h 11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1" h="117193">
                    <a:moveTo>
                      <a:pt x="107062" y="58597"/>
                    </a:moveTo>
                    <a:cubicBezTo>
                      <a:pt x="107062" y="90958"/>
                      <a:pt x="83095" y="117193"/>
                      <a:pt x="53531" y="117193"/>
                    </a:cubicBezTo>
                    <a:cubicBezTo>
                      <a:pt x="23967" y="117193"/>
                      <a:pt x="0" y="90958"/>
                      <a:pt x="0" y="58597"/>
                    </a:cubicBezTo>
                    <a:cubicBezTo>
                      <a:pt x="0" y="26235"/>
                      <a:pt x="23967" y="0"/>
                      <a:pt x="53531" y="0"/>
                    </a:cubicBezTo>
                    <a:cubicBezTo>
                      <a:pt x="83095" y="0"/>
                      <a:pt x="107062" y="26235"/>
                      <a:pt x="107062" y="58597"/>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224" name="Figura a mano libera: forma 223">
                <a:extLst>
                  <a:ext uri="{FF2B5EF4-FFF2-40B4-BE49-F238E27FC236}">
                    <a16:creationId xmlns:a16="http://schemas.microsoft.com/office/drawing/2014/main" id="{20E0ACE1-03CE-4173-B80F-A6F6354FC732}"/>
                  </a:ext>
                </a:extLst>
              </p:cNvPr>
              <p:cNvSpPr/>
              <p:nvPr/>
            </p:nvSpPr>
            <p:spPr>
              <a:xfrm>
                <a:off x="5868936" y="1633114"/>
                <a:ext cx="83240" cy="91117"/>
              </a:xfrm>
              <a:custGeom>
                <a:avLst/>
                <a:gdLst>
                  <a:gd name="connsiteX0" fmla="*/ 83240 w 83240"/>
                  <a:gd name="connsiteY0" fmla="*/ 45559 h 91117"/>
                  <a:gd name="connsiteX1" fmla="*/ 41620 w 83240"/>
                  <a:gd name="connsiteY1" fmla="*/ 91118 h 91117"/>
                  <a:gd name="connsiteX2" fmla="*/ 0 w 83240"/>
                  <a:gd name="connsiteY2" fmla="*/ 45559 h 91117"/>
                  <a:gd name="connsiteX3" fmla="*/ 41620 w 83240"/>
                  <a:gd name="connsiteY3" fmla="*/ 0 h 91117"/>
                  <a:gd name="connsiteX4" fmla="*/ 83240 w 83240"/>
                  <a:gd name="connsiteY4" fmla="*/ 45559 h 9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0" h="91117">
                    <a:moveTo>
                      <a:pt x="83240" y="45559"/>
                    </a:moveTo>
                    <a:cubicBezTo>
                      <a:pt x="83240" y="70720"/>
                      <a:pt x="64606" y="91118"/>
                      <a:pt x="41620" y="91118"/>
                    </a:cubicBezTo>
                    <a:cubicBezTo>
                      <a:pt x="18634" y="91118"/>
                      <a:pt x="0" y="70720"/>
                      <a:pt x="0" y="45559"/>
                    </a:cubicBezTo>
                    <a:cubicBezTo>
                      <a:pt x="0" y="20397"/>
                      <a:pt x="18634" y="0"/>
                      <a:pt x="41620" y="0"/>
                    </a:cubicBezTo>
                    <a:cubicBezTo>
                      <a:pt x="64606" y="0"/>
                      <a:pt x="83240" y="20397"/>
                      <a:pt x="83240" y="45559"/>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225" name="Figura a mano libera: forma 224">
                <a:extLst>
                  <a:ext uri="{FF2B5EF4-FFF2-40B4-BE49-F238E27FC236}">
                    <a16:creationId xmlns:a16="http://schemas.microsoft.com/office/drawing/2014/main" id="{7B400CD0-C336-415C-AE16-9BB29884F137}"/>
                  </a:ext>
                </a:extLst>
              </p:cNvPr>
              <p:cNvSpPr/>
              <p:nvPr/>
            </p:nvSpPr>
            <p:spPr>
              <a:xfrm>
                <a:off x="5776729" y="1693322"/>
                <a:ext cx="40148" cy="43947"/>
              </a:xfrm>
              <a:custGeom>
                <a:avLst/>
                <a:gdLst>
                  <a:gd name="connsiteX0" fmla="*/ 40148 w 40148"/>
                  <a:gd name="connsiteY0" fmla="*/ 21974 h 43947"/>
                  <a:gd name="connsiteX1" fmla="*/ 20074 w 40148"/>
                  <a:gd name="connsiteY1" fmla="*/ 43947 h 43947"/>
                  <a:gd name="connsiteX2" fmla="*/ 0 w 40148"/>
                  <a:gd name="connsiteY2" fmla="*/ 21974 h 43947"/>
                  <a:gd name="connsiteX3" fmla="*/ 20074 w 40148"/>
                  <a:gd name="connsiteY3" fmla="*/ 0 h 43947"/>
                  <a:gd name="connsiteX4" fmla="*/ 40148 w 40148"/>
                  <a:gd name="connsiteY4" fmla="*/ 21974 h 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 h="43947">
                    <a:moveTo>
                      <a:pt x="40148" y="21974"/>
                    </a:moveTo>
                    <a:cubicBezTo>
                      <a:pt x="40148" y="34109"/>
                      <a:pt x="31161" y="43947"/>
                      <a:pt x="20074" y="43947"/>
                    </a:cubicBezTo>
                    <a:cubicBezTo>
                      <a:pt x="8987" y="43947"/>
                      <a:pt x="0" y="34109"/>
                      <a:pt x="0" y="21974"/>
                    </a:cubicBezTo>
                    <a:cubicBezTo>
                      <a:pt x="0" y="9838"/>
                      <a:pt x="8987" y="0"/>
                      <a:pt x="20074" y="0"/>
                    </a:cubicBezTo>
                    <a:cubicBezTo>
                      <a:pt x="31161" y="0"/>
                      <a:pt x="40148" y="9838"/>
                      <a:pt x="40148" y="21974"/>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226" name="Figura a mano libera: forma 225">
                <a:extLst>
                  <a:ext uri="{FF2B5EF4-FFF2-40B4-BE49-F238E27FC236}">
                    <a16:creationId xmlns:a16="http://schemas.microsoft.com/office/drawing/2014/main" id="{3DC08D53-61D2-4B79-9AEA-F9F0D55F4DB7}"/>
                  </a:ext>
                </a:extLst>
              </p:cNvPr>
              <p:cNvSpPr/>
              <p:nvPr/>
            </p:nvSpPr>
            <p:spPr>
              <a:xfrm>
                <a:off x="6178210" y="1978980"/>
                <a:ext cx="40148" cy="43947"/>
              </a:xfrm>
              <a:custGeom>
                <a:avLst/>
                <a:gdLst>
                  <a:gd name="connsiteX0" fmla="*/ 40148 w 40148"/>
                  <a:gd name="connsiteY0" fmla="*/ 21974 h 43947"/>
                  <a:gd name="connsiteX1" fmla="*/ 20074 w 40148"/>
                  <a:gd name="connsiteY1" fmla="*/ 43947 h 43947"/>
                  <a:gd name="connsiteX2" fmla="*/ 0 w 40148"/>
                  <a:gd name="connsiteY2" fmla="*/ 21974 h 43947"/>
                  <a:gd name="connsiteX3" fmla="*/ 20074 w 40148"/>
                  <a:gd name="connsiteY3" fmla="*/ 0 h 43947"/>
                  <a:gd name="connsiteX4" fmla="*/ 40148 w 40148"/>
                  <a:gd name="connsiteY4" fmla="*/ 21974 h 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 h="43947">
                    <a:moveTo>
                      <a:pt x="40148" y="21974"/>
                    </a:moveTo>
                    <a:cubicBezTo>
                      <a:pt x="40148" y="34109"/>
                      <a:pt x="31161" y="43947"/>
                      <a:pt x="20074" y="43947"/>
                    </a:cubicBezTo>
                    <a:cubicBezTo>
                      <a:pt x="8987" y="43947"/>
                      <a:pt x="0" y="34109"/>
                      <a:pt x="0" y="21974"/>
                    </a:cubicBezTo>
                    <a:cubicBezTo>
                      <a:pt x="0" y="9838"/>
                      <a:pt x="8987" y="0"/>
                      <a:pt x="20074" y="0"/>
                    </a:cubicBezTo>
                    <a:cubicBezTo>
                      <a:pt x="31161" y="0"/>
                      <a:pt x="40148" y="9838"/>
                      <a:pt x="40148" y="21974"/>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227" name="Figura a mano libera: forma 226">
                <a:extLst>
                  <a:ext uri="{FF2B5EF4-FFF2-40B4-BE49-F238E27FC236}">
                    <a16:creationId xmlns:a16="http://schemas.microsoft.com/office/drawing/2014/main" id="{400F9A26-36D3-4215-BC6A-F26E4BC6C43B}"/>
                  </a:ext>
                </a:extLst>
              </p:cNvPr>
              <p:cNvSpPr/>
              <p:nvPr/>
            </p:nvSpPr>
            <p:spPr>
              <a:xfrm>
                <a:off x="5910556" y="2140120"/>
                <a:ext cx="40148" cy="43947"/>
              </a:xfrm>
              <a:custGeom>
                <a:avLst/>
                <a:gdLst>
                  <a:gd name="connsiteX0" fmla="*/ 40148 w 40148"/>
                  <a:gd name="connsiteY0" fmla="*/ 21974 h 43947"/>
                  <a:gd name="connsiteX1" fmla="*/ 20074 w 40148"/>
                  <a:gd name="connsiteY1" fmla="*/ 43947 h 43947"/>
                  <a:gd name="connsiteX2" fmla="*/ 0 w 40148"/>
                  <a:gd name="connsiteY2" fmla="*/ 21974 h 43947"/>
                  <a:gd name="connsiteX3" fmla="*/ 20074 w 40148"/>
                  <a:gd name="connsiteY3" fmla="*/ 0 h 43947"/>
                  <a:gd name="connsiteX4" fmla="*/ 40148 w 40148"/>
                  <a:gd name="connsiteY4" fmla="*/ 21974 h 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 h="43947">
                    <a:moveTo>
                      <a:pt x="40148" y="21974"/>
                    </a:moveTo>
                    <a:cubicBezTo>
                      <a:pt x="40148" y="34109"/>
                      <a:pt x="31161" y="43947"/>
                      <a:pt x="20074" y="43947"/>
                    </a:cubicBezTo>
                    <a:cubicBezTo>
                      <a:pt x="8987" y="43947"/>
                      <a:pt x="0" y="34109"/>
                      <a:pt x="0" y="21974"/>
                    </a:cubicBezTo>
                    <a:cubicBezTo>
                      <a:pt x="0" y="9838"/>
                      <a:pt x="8987" y="0"/>
                      <a:pt x="20074" y="0"/>
                    </a:cubicBezTo>
                    <a:cubicBezTo>
                      <a:pt x="31161" y="0"/>
                      <a:pt x="40148" y="9838"/>
                      <a:pt x="40148" y="21974"/>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grpSp>
        <p:grpSp>
          <p:nvGrpSpPr>
            <p:cNvPr id="213" name="Elemento grafico 121" descr="Stelle filanti">
              <a:extLst>
                <a:ext uri="{FF2B5EF4-FFF2-40B4-BE49-F238E27FC236}">
                  <a16:creationId xmlns:a16="http://schemas.microsoft.com/office/drawing/2014/main" id="{9372B713-E141-485C-98FC-F457B0278455}"/>
                </a:ext>
              </a:extLst>
            </p:cNvPr>
            <p:cNvGrpSpPr/>
            <p:nvPr/>
          </p:nvGrpSpPr>
          <p:grpSpPr>
            <a:xfrm>
              <a:off x="3413019" y="1638077"/>
              <a:ext cx="247148" cy="279029"/>
              <a:chOff x="5914341" y="1563846"/>
              <a:chExt cx="529783" cy="598128"/>
            </a:xfrm>
            <a:solidFill>
              <a:sysClr val="window" lastClr="FFFFFF"/>
            </a:solidFill>
          </p:grpSpPr>
          <p:sp>
            <p:nvSpPr>
              <p:cNvPr id="214" name="Figura a mano libera: forma 213">
                <a:extLst>
                  <a:ext uri="{FF2B5EF4-FFF2-40B4-BE49-F238E27FC236}">
                    <a16:creationId xmlns:a16="http://schemas.microsoft.com/office/drawing/2014/main" id="{DEA638A8-C58D-4A2A-A13F-A0201E561E6D}"/>
                  </a:ext>
                </a:extLst>
              </p:cNvPr>
              <p:cNvSpPr/>
              <p:nvPr/>
            </p:nvSpPr>
            <p:spPr>
              <a:xfrm>
                <a:off x="6107560" y="1665717"/>
                <a:ext cx="336564" cy="496257"/>
              </a:xfrm>
              <a:custGeom>
                <a:avLst/>
                <a:gdLst>
                  <a:gd name="connsiteX0" fmla="*/ 225410 w 336564"/>
                  <a:gd name="connsiteY0" fmla="*/ 0 h 496257"/>
                  <a:gd name="connsiteX1" fmla="*/ 129075 w 336564"/>
                  <a:gd name="connsiteY1" fmla="*/ 67914 h 496257"/>
                  <a:gd name="connsiteX2" fmla="*/ 261299 w 336564"/>
                  <a:gd name="connsiteY2" fmla="*/ 215288 h 496257"/>
                  <a:gd name="connsiteX3" fmla="*/ 124668 w 336564"/>
                  <a:gd name="connsiteY3" fmla="*/ 183368 h 496257"/>
                  <a:gd name="connsiteX4" fmla="*/ 81223 w 336564"/>
                  <a:gd name="connsiteY4" fmla="*/ 270298 h 496257"/>
                  <a:gd name="connsiteX5" fmla="*/ 79964 w 336564"/>
                  <a:gd name="connsiteY5" fmla="*/ 285919 h 496257"/>
                  <a:gd name="connsiteX6" fmla="*/ 189520 w 336564"/>
                  <a:gd name="connsiteY6" fmla="*/ 378282 h 496257"/>
                  <a:gd name="connsiteX7" fmla="*/ 0 w 336564"/>
                  <a:gd name="connsiteY7" fmla="*/ 362662 h 496257"/>
                  <a:gd name="connsiteX8" fmla="*/ 12593 w 336564"/>
                  <a:gd name="connsiteY8" fmla="*/ 486265 h 496257"/>
                  <a:gd name="connsiteX9" fmla="*/ 240521 w 336564"/>
                  <a:gd name="connsiteY9" fmla="*/ 438726 h 496257"/>
                  <a:gd name="connsiteX10" fmla="*/ 285225 w 336564"/>
                  <a:gd name="connsiteY10" fmla="*/ 336854 h 496257"/>
                  <a:gd name="connsiteX11" fmla="*/ 238002 w 336564"/>
                  <a:gd name="connsiteY11" fmla="*/ 304935 h 496257"/>
                  <a:gd name="connsiteX12" fmla="*/ 290892 w 336564"/>
                  <a:gd name="connsiteY12" fmla="*/ 323951 h 496257"/>
                  <a:gd name="connsiteX13" fmla="*/ 335596 w 336564"/>
                  <a:gd name="connsiteY13" fmla="*/ 222079 h 496257"/>
                  <a:gd name="connsiteX14" fmla="*/ 225410 w 336564"/>
                  <a:gd name="connsiteY14" fmla="*/ 0 h 496257"/>
                  <a:gd name="connsiteX15" fmla="*/ 263817 w 336564"/>
                  <a:gd name="connsiteY15" fmla="*/ 347721 h 496257"/>
                  <a:gd name="connsiteX16" fmla="*/ 213446 w 336564"/>
                  <a:gd name="connsiteY16" fmla="*/ 370132 h 496257"/>
                  <a:gd name="connsiteX17" fmla="*/ 113334 w 336564"/>
                  <a:gd name="connsiteY17" fmla="*/ 282523 h 496257"/>
                  <a:gd name="connsiteX18" fmla="*/ 187631 w 336564"/>
                  <a:gd name="connsiteY18" fmla="*/ 290673 h 496257"/>
                  <a:gd name="connsiteX19" fmla="*/ 263817 w 336564"/>
                  <a:gd name="connsiteY19" fmla="*/ 347721 h 496257"/>
                  <a:gd name="connsiteX20" fmla="*/ 314818 w 336564"/>
                  <a:gd name="connsiteY20" fmla="*/ 213930 h 496257"/>
                  <a:gd name="connsiteX21" fmla="*/ 312929 w 336564"/>
                  <a:gd name="connsiteY21" fmla="*/ 220721 h 496257"/>
                  <a:gd name="connsiteX22" fmla="*/ 285225 w 336564"/>
                  <a:gd name="connsiteY22" fmla="*/ 219363 h 496257"/>
                  <a:gd name="connsiteX23" fmla="*/ 173779 w 336564"/>
                  <a:gd name="connsiteY23" fmla="*/ 70631 h 496257"/>
                  <a:gd name="connsiteX24" fmla="*/ 227298 w 336564"/>
                  <a:gd name="connsiteY24" fmla="*/ 31241 h 496257"/>
                  <a:gd name="connsiteX25" fmla="*/ 314818 w 336564"/>
                  <a:gd name="connsiteY25" fmla="*/ 213930 h 49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6564" h="496257">
                    <a:moveTo>
                      <a:pt x="225410" y="0"/>
                    </a:moveTo>
                    <a:cubicBezTo>
                      <a:pt x="210928" y="21733"/>
                      <a:pt x="175668" y="47540"/>
                      <a:pt x="129075" y="67914"/>
                    </a:cubicBezTo>
                    <a:cubicBezTo>
                      <a:pt x="198335" y="105267"/>
                      <a:pt x="238002" y="163673"/>
                      <a:pt x="261299" y="215288"/>
                    </a:cubicBezTo>
                    <a:cubicBezTo>
                      <a:pt x="227928" y="210534"/>
                      <a:pt x="183224" y="201026"/>
                      <a:pt x="124668" y="183368"/>
                    </a:cubicBezTo>
                    <a:cubicBezTo>
                      <a:pt x="124668" y="183368"/>
                      <a:pt x="91297" y="194235"/>
                      <a:pt x="81223" y="270298"/>
                    </a:cubicBezTo>
                    <a:cubicBezTo>
                      <a:pt x="79964" y="279806"/>
                      <a:pt x="79964" y="285919"/>
                      <a:pt x="79964" y="285919"/>
                    </a:cubicBezTo>
                    <a:cubicBezTo>
                      <a:pt x="130335" y="323271"/>
                      <a:pt x="164964" y="353833"/>
                      <a:pt x="189520" y="378282"/>
                    </a:cubicBezTo>
                    <a:cubicBezTo>
                      <a:pt x="137890" y="391865"/>
                      <a:pt x="70519" y="396619"/>
                      <a:pt x="0" y="362662"/>
                    </a:cubicBezTo>
                    <a:cubicBezTo>
                      <a:pt x="15741" y="414276"/>
                      <a:pt x="18889" y="459779"/>
                      <a:pt x="12593" y="486265"/>
                    </a:cubicBezTo>
                    <a:cubicBezTo>
                      <a:pt x="173150" y="524977"/>
                      <a:pt x="240521" y="438726"/>
                      <a:pt x="240521" y="438726"/>
                    </a:cubicBezTo>
                    <a:cubicBezTo>
                      <a:pt x="240521" y="438726"/>
                      <a:pt x="293410" y="361983"/>
                      <a:pt x="285225" y="336854"/>
                    </a:cubicBezTo>
                    <a:cubicBezTo>
                      <a:pt x="268225" y="325988"/>
                      <a:pt x="252484" y="315122"/>
                      <a:pt x="238002" y="304935"/>
                    </a:cubicBezTo>
                    <a:cubicBezTo>
                      <a:pt x="255002" y="309689"/>
                      <a:pt x="272003" y="316480"/>
                      <a:pt x="290892" y="323951"/>
                    </a:cubicBezTo>
                    <a:cubicBezTo>
                      <a:pt x="314188" y="314443"/>
                      <a:pt x="335596" y="222079"/>
                      <a:pt x="335596" y="222079"/>
                    </a:cubicBezTo>
                    <a:cubicBezTo>
                      <a:pt x="335596" y="222079"/>
                      <a:pt x="354485" y="108663"/>
                      <a:pt x="225410" y="0"/>
                    </a:cubicBezTo>
                    <a:close/>
                    <a:moveTo>
                      <a:pt x="263817" y="347721"/>
                    </a:moveTo>
                    <a:cubicBezTo>
                      <a:pt x="251225" y="354512"/>
                      <a:pt x="234224" y="362662"/>
                      <a:pt x="213446" y="370132"/>
                    </a:cubicBezTo>
                    <a:cubicBezTo>
                      <a:pt x="187002" y="342287"/>
                      <a:pt x="153001" y="313084"/>
                      <a:pt x="113334" y="282523"/>
                    </a:cubicBezTo>
                    <a:cubicBezTo>
                      <a:pt x="130964" y="282523"/>
                      <a:pt x="156150" y="283881"/>
                      <a:pt x="187631" y="290673"/>
                    </a:cubicBezTo>
                    <a:cubicBezTo>
                      <a:pt x="207150" y="308330"/>
                      <a:pt x="232965" y="328025"/>
                      <a:pt x="263817" y="347721"/>
                    </a:cubicBezTo>
                    <a:close/>
                    <a:moveTo>
                      <a:pt x="314818" y="213930"/>
                    </a:moveTo>
                    <a:lnTo>
                      <a:pt x="312929" y="220721"/>
                    </a:lnTo>
                    <a:cubicBezTo>
                      <a:pt x="305373" y="220721"/>
                      <a:pt x="296558" y="220042"/>
                      <a:pt x="285225" y="219363"/>
                    </a:cubicBezTo>
                    <a:cubicBezTo>
                      <a:pt x="265706" y="170465"/>
                      <a:pt x="231706" y="113417"/>
                      <a:pt x="173779" y="70631"/>
                    </a:cubicBezTo>
                    <a:cubicBezTo>
                      <a:pt x="195187" y="58406"/>
                      <a:pt x="213446" y="44823"/>
                      <a:pt x="227298" y="31241"/>
                    </a:cubicBezTo>
                    <a:cubicBezTo>
                      <a:pt x="321744" y="118850"/>
                      <a:pt x="316707" y="201705"/>
                      <a:pt x="314818" y="213930"/>
                    </a:cubicBezTo>
                    <a:close/>
                  </a:path>
                </a:pathLst>
              </a:custGeom>
              <a:solidFill>
                <a:srgbClr val="FFD500"/>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215" name="Figura a mano libera: forma 214">
                <a:extLst>
                  <a:ext uri="{FF2B5EF4-FFF2-40B4-BE49-F238E27FC236}">
                    <a16:creationId xmlns:a16="http://schemas.microsoft.com/office/drawing/2014/main" id="{85B0C22A-4029-4D68-A9B2-C06211A43603}"/>
                  </a:ext>
                </a:extLst>
              </p:cNvPr>
              <p:cNvSpPr/>
              <p:nvPr/>
            </p:nvSpPr>
            <p:spPr>
              <a:xfrm>
                <a:off x="5914341" y="1563846"/>
                <a:ext cx="255367" cy="387110"/>
              </a:xfrm>
              <a:custGeom>
                <a:avLst/>
                <a:gdLst>
                  <a:gd name="connsiteX0" fmla="*/ 247368 w 255367"/>
                  <a:gd name="connsiteY0" fmla="*/ 162994 h 387110"/>
                  <a:gd name="connsiteX1" fmla="*/ 94996 w 255367"/>
                  <a:gd name="connsiteY1" fmla="*/ 118171 h 387110"/>
                  <a:gd name="connsiteX2" fmla="*/ 196367 w 255367"/>
                  <a:gd name="connsiteY2" fmla="*/ 47540 h 387110"/>
                  <a:gd name="connsiteX3" fmla="*/ 101922 w 255367"/>
                  <a:gd name="connsiteY3" fmla="*/ 0 h 387110"/>
                  <a:gd name="connsiteX4" fmla="*/ 1180 w 255367"/>
                  <a:gd name="connsiteY4" fmla="*/ 108663 h 387110"/>
                  <a:gd name="connsiteX5" fmla="*/ 20069 w 255367"/>
                  <a:gd name="connsiteY5" fmla="*/ 217325 h 387110"/>
                  <a:gd name="connsiteX6" fmla="*/ 64144 w 255367"/>
                  <a:gd name="connsiteY6" fmla="*/ 212571 h 387110"/>
                  <a:gd name="connsiteX7" fmla="*/ 140330 w 255367"/>
                  <a:gd name="connsiteY7" fmla="*/ 223438 h 387110"/>
                  <a:gd name="connsiteX8" fmla="*/ 51551 w 255367"/>
                  <a:gd name="connsiteY8" fmla="*/ 359945 h 387110"/>
                  <a:gd name="connsiteX9" fmla="*/ 133404 w 255367"/>
                  <a:gd name="connsiteY9" fmla="*/ 387111 h 387110"/>
                  <a:gd name="connsiteX10" fmla="*/ 240442 w 255367"/>
                  <a:gd name="connsiteY10" fmla="*/ 264865 h 387110"/>
                  <a:gd name="connsiteX11" fmla="*/ 247368 w 255367"/>
                  <a:gd name="connsiteY11" fmla="*/ 162994 h 387110"/>
                  <a:gd name="connsiteX12" fmla="*/ 64144 w 255367"/>
                  <a:gd name="connsiteY12" fmla="*/ 185406 h 387110"/>
                  <a:gd name="connsiteX13" fmla="*/ 41477 w 255367"/>
                  <a:gd name="connsiteY13" fmla="*/ 186764 h 387110"/>
                  <a:gd name="connsiteX14" fmla="*/ 74848 w 255367"/>
                  <a:gd name="connsiteY14" fmla="*/ 143299 h 387110"/>
                  <a:gd name="connsiteX15" fmla="*/ 214627 w 255367"/>
                  <a:gd name="connsiteY15" fmla="*/ 176577 h 387110"/>
                  <a:gd name="connsiteX16" fmla="*/ 167404 w 255367"/>
                  <a:gd name="connsiteY16" fmla="*/ 203743 h 387110"/>
                  <a:gd name="connsiteX17" fmla="*/ 64144 w 255367"/>
                  <a:gd name="connsiteY17" fmla="*/ 185406 h 38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367" h="387110">
                    <a:moveTo>
                      <a:pt x="247368" y="162994"/>
                    </a:moveTo>
                    <a:cubicBezTo>
                      <a:pt x="206442" y="139224"/>
                      <a:pt x="145997" y="125641"/>
                      <a:pt x="94996" y="118171"/>
                    </a:cubicBezTo>
                    <a:cubicBezTo>
                      <a:pt x="127737" y="81497"/>
                      <a:pt x="165515" y="48219"/>
                      <a:pt x="196367" y="47540"/>
                    </a:cubicBezTo>
                    <a:cubicBezTo>
                      <a:pt x="157330" y="8829"/>
                      <a:pt x="101922" y="0"/>
                      <a:pt x="101922" y="0"/>
                    </a:cubicBezTo>
                    <a:cubicBezTo>
                      <a:pt x="46514" y="23091"/>
                      <a:pt x="1180" y="108663"/>
                      <a:pt x="1180" y="108663"/>
                    </a:cubicBezTo>
                    <a:cubicBezTo>
                      <a:pt x="-5746" y="165711"/>
                      <a:pt x="20069" y="217325"/>
                      <a:pt x="20069" y="217325"/>
                    </a:cubicBezTo>
                    <a:cubicBezTo>
                      <a:pt x="34551" y="213930"/>
                      <a:pt x="49033" y="212571"/>
                      <a:pt x="64144" y="212571"/>
                    </a:cubicBezTo>
                    <a:cubicBezTo>
                      <a:pt x="90589" y="212571"/>
                      <a:pt x="116404" y="217325"/>
                      <a:pt x="140330" y="223438"/>
                    </a:cubicBezTo>
                    <a:cubicBezTo>
                      <a:pt x="104441" y="253999"/>
                      <a:pt x="69811" y="298143"/>
                      <a:pt x="51551" y="359945"/>
                    </a:cubicBezTo>
                    <a:cubicBezTo>
                      <a:pt x="52181" y="357229"/>
                      <a:pt x="133404" y="387111"/>
                      <a:pt x="133404" y="387111"/>
                    </a:cubicBezTo>
                    <a:cubicBezTo>
                      <a:pt x="133404" y="387111"/>
                      <a:pt x="164256" y="298143"/>
                      <a:pt x="240442" y="264865"/>
                    </a:cubicBezTo>
                    <a:cubicBezTo>
                      <a:pt x="240442" y="264865"/>
                      <a:pt x="268775" y="199668"/>
                      <a:pt x="247368" y="162994"/>
                    </a:cubicBezTo>
                    <a:close/>
                    <a:moveTo>
                      <a:pt x="64144" y="185406"/>
                    </a:moveTo>
                    <a:cubicBezTo>
                      <a:pt x="56588" y="185406"/>
                      <a:pt x="48403" y="186085"/>
                      <a:pt x="41477" y="186764"/>
                    </a:cubicBezTo>
                    <a:cubicBezTo>
                      <a:pt x="50292" y="173860"/>
                      <a:pt x="61625" y="158919"/>
                      <a:pt x="74848" y="143299"/>
                    </a:cubicBezTo>
                    <a:cubicBezTo>
                      <a:pt x="132774" y="150769"/>
                      <a:pt x="179997" y="162315"/>
                      <a:pt x="214627" y="176577"/>
                    </a:cubicBezTo>
                    <a:cubicBezTo>
                      <a:pt x="201404" y="182689"/>
                      <a:pt x="185034" y="191518"/>
                      <a:pt x="167404" y="203743"/>
                    </a:cubicBezTo>
                    <a:cubicBezTo>
                      <a:pt x="135922" y="193555"/>
                      <a:pt x="100033" y="185406"/>
                      <a:pt x="64144" y="185406"/>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216" name="Figura a mano libera: forma 215">
                <a:extLst>
                  <a:ext uri="{FF2B5EF4-FFF2-40B4-BE49-F238E27FC236}">
                    <a16:creationId xmlns:a16="http://schemas.microsoft.com/office/drawing/2014/main" id="{95F7EAAB-5723-4EEE-A089-AC5515F91253}"/>
                  </a:ext>
                </a:extLst>
              </p:cNvPr>
              <p:cNvSpPr/>
              <p:nvPr/>
            </p:nvSpPr>
            <p:spPr>
              <a:xfrm>
                <a:off x="6186264" y="1570638"/>
                <a:ext cx="94445" cy="101871"/>
              </a:xfrm>
              <a:custGeom>
                <a:avLst/>
                <a:gdLst>
                  <a:gd name="connsiteX0" fmla="*/ 94445 w 94445"/>
                  <a:gd name="connsiteY0" fmla="*/ 0 h 101871"/>
                  <a:gd name="connsiteX1" fmla="*/ 25815 w 94445"/>
                  <a:gd name="connsiteY1" fmla="*/ 27845 h 101871"/>
                  <a:gd name="connsiteX2" fmla="*/ 0 w 94445"/>
                  <a:gd name="connsiteY2" fmla="*/ 101871 h 101871"/>
                  <a:gd name="connsiteX3" fmla="*/ 68630 w 94445"/>
                  <a:gd name="connsiteY3" fmla="*/ 74026 h 101871"/>
                </a:gdLst>
                <a:ahLst/>
                <a:cxnLst>
                  <a:cxn ang="0">
                    <a:pos x="connsiteX0" y="connsiteY0"/>
                  </a:cxn>
                  <a:cxn ang="0">
                    <a:pos x="connsiteX1" y="connsiteY1"/>
                  </a:cxn>
                  <a:cxn ang="0">
                    <a:pos x="connsiteX2" y="connsiteY2"/>
                  </a:cxn>
                  <a:cxn ang="0">
                    <a:pos x="connsiteX3" y="connsiteY3"/>
                  </a:cxn>
                </a:cxnLst>
                <a:rect l="l" t="t" r="r" b="b"/>
                <a:pathLst>
                  <a:path w="94445" h="101871">
                    <a:moveTo>
                      <a:pt x="94445" y="0"/>
                    </a:moveTo>
                    <a:lnTo>
                      <a:pt x="25815" y="27845"/>
                    </a:lnTo>
                    <a:lnTo>
                      <a:pt x="0" y="101871"/>
                    </a:lnTo>
                    <a:lnTo>
                      <a:pt x="68630" y="74026"/>
                    </a:ln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217" name="Figura a mano libera: forma 216">
                <a:extLst>
                  <a:ext uri="{FF2B5EF4-FFF2-40B4-BE49-F238E27FC236}">
                    <a16:creationId xmlns:a16="http://schemas.microsoft.com/office/drawing/2014/main" id="{5E471A3C-DA22-4F87-8BE5-395DB0DA0DAA}"/>
                  </a:ext>
                </a:extLst>
              </p:cNvPr>
              <p:cNvSpPr/>
              <p:nvPr/>
            </p:nvSpPr>
            <p:spPr>
              <a:xfrm>
                <a:off x="5934410" y="2012080"/>
                <a:ext cx="94445" cy="101871"/>
              </a:xfrm>
              <a:custGeom>
                <a:avLst/>
                <a:gdLst>
                  <a:gd name="connsiteX0" fmla="*/ 0 w 94445"/>
                  <a:gd name="connsiteY0" fmla="*/ 0 h 101871"/>
                  <a:gd name="connsiteX1" fmla="*/ 25815 w 94445"/>
                  <a:gd name="connsiteY1" fmla="*/ 74026 h 101871"/>
                  <a:gd name="connsiteX2" fmla="*/ 94445 w 94445"/>
                  <a:gd name="connsiteY2" fmla="*/ 101871 h 101871"/>
                  <a:gd name="connsiteX3" fmla="*/ 68630 w 94445"/>
                  <a:gd name="connsiteY3" fmla="*/ 27845 h 101871"/>
                </a:gdLst>
                <a:ahLst/>
                <a:cxnLst>
                  <a:cxn ang="0">
                    <a:pos x="connsiteX0" y="connsiteY0"/>
                  </a:cxn>
                  <a:cxn ang="0">
                    <a:pos x="connsiteX1" y="connsiteY1"/>
                  </a:cxn>
                  <a:cxn ang="0">
                    <a:pos x="connsiteX2" y="connsiteY2"/>
                  </a:cxn>
                  <a:cxn ang="0">
                    <a:pos x="connsiteX3" y="connsiteY3"/>
                  </a:cxn>
                </a:cxnLst>
                <a:rect l="l" t="t" r="r" b="b"/>
                <a:pathLst>
                  <a:path w="94445" h="101871">
                    <a:moveTo>
                      <a:pt x="0" y="0"/>
                    </a:moveTo>
                    <a:lnTo>
                      <a:pt x="25815" y="74026"/>
                    </a:lnTo>
                    <a:lnTo>
                      <a:pt x="94445" y="101871"/>
                    </a:lnTo>
                    <a:lnTo>
                      <a:pt x="68630" y="27845"/>
                    </a:ln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grpSp>
      </p:grpSp>
      <p:sp>
        <p:nvSpPr>
          <p:cNvPr id="228" name="Rettangolo con angoli arrotondati 227">
            <a:extLst>
              <a:ext uri="{FF2B5EF4-FFF2-40B4-BE49-F238E27FC236}">
                <a16:creationId xmlns:a16="http://schemas.microsoft.com/office/drawing/2014/main" id="{20A4D790-334D-4EF5-8E8C-0BE412BD3BA9}"/>
              </a:ext>
            </a:extLst>
          </p:cNvPr>
          <p:cNvSpPr/>
          <p:nvPr/>
        </p:nvSpPr>
        <p:spPr>
          <a:xfrm>
            <a:off x="6149915" y="2477244"/>
            <a:ext cx="277324" cy="14593"/>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29" name="Ovale 228">
            <a:extLst>
              <a:ext uri="{FF2B5EF4-FFF2-40B4-BE49-F238E27FC236}">
                <a16:creationId xmlns:a16="http://schemas.microsoft.com/office/drawing/2014/main" id="{2F6717FD-D19B-4175-8329-75221657147A}"/>
              </a:ext>
            </a:extLst>
          </p:cNvPr>
          <p:cNvSpPr/>
          <p:nvPr/>
        </p:nvSpPr>
        <p:spPr>
          <a:xfrm>
            <a:off x="6178569" y="2385343"/>
            <a:ext cx="221063" cy="212983"/>
          </a:xfrm>
          <a:prstGeom prst="ellipse">
            <a:avLst/>
          </a:prstGeom>
          <a:solidFill>
            <a:sysClr val="window" lastClr="FFFFFF"/>
          </a:solid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noProof="0">
              <a:ln>
                <a:noFill/>
              </a:ln>
              <a:solidFill>
                <a:prstClr val="white"/>
              </a:solidFill>
              <a:effectLst/>
              <a:uLnTx/>
              <a:uFillTx/>
              <a:latin typeface="Calibri"/>
              <a:ea typeface="+mn-ea"/>
              <a:cs typeface="+mn-cs"/>
            </a:endParaRPr>
          </a:p>
        </p:txBody>
      </p:sp>
      <p:grpSp>
        <p:nvGrpSpPr>
          <p:cNvPr id="230" name="Gruppo 229">
            <a:extLst>
              <a:ext uri="{FF2B5EF4-FFF2-40B4-BE49-F238E27FC236}">
                <a16:creationId xmlns:a16="http://schemas.microsoft.com/office/drawing/2014/main" id="{6CDFC03B-9978-4C9A-9E0B-C828B00055EB}"/>
              </a:ext>
            </a:extLst>
          </p:cNvPr>
          <p:cNvGrpSpPr/>
          <p:nvPr/>
        </p:nvGrpSpPr>
        <p:grpSpPr>
          <a:xfrm>
            <a:off x="6149918" y="2266644"/>
            <a:ext cx="278457" cy="417600"/>
            <a:chOff x="4612438" y="1699983"/>
            <a:chExt cx="208843" cy="313200"/>
          </a:xfrm>
        </p:grpSpPr>
        <p:sp>
          <p:nvSpPr>
            <p:cNvPr id="231" name="Rettangolo 230">
              <a:extLst>
                <a:ext uri="{FF2B5EF4-FFF2-40B4-BE49-F238E27FC236}">
                  <a16:creationId xmlns:a16="http://schemas.microsoft.com/office/drawing/2014/main" id="{4B9CE11F-65A8-4325-8B86-B3FFE742ECAA}"/>
                </a:ext>
              </a:extLst>
            </p:cNvPr>
            <p:cNvSpPr/>
            <p:nvPr/>
          </p:nvSpPr>
          <p:spPr>
            <a:xfrm>
              <a:off x="4620808" y="1715928"/>
              <a:ext cx="192954" cy="294952"/>
            </a:xfrm>
            <a:prstGeom prst="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32" name="Rettangolo con angoli arrotondati 231">
              <a:extLst>
                <a:ext uri="{FF2B5EF4-FFF2-40B4-BE49-F238E27FC236}">
                  <a16:creationId xmlns:a16="http://schemas.microsoft.com/office/drawing/2014/main" id="{4424D3BF-3385-490D-87F1-8A47ABF9B4E4}"/>
                </a:ext>
              </a:extLst>
            </p:cNvPr>
            <p:cNvSpPr/>
            <p:nvPr/>
          </p:nvSpPr>
          <p:spPr>
            <a:xfrm>
              <a:off x="4613288" y="1710564"/>
              <a:ext cx="207993" cy="25807"/>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33" name="Rettangolo con angoli arrotondati 232">
              <a:extLst>
                <a:ext uri="{FF2B5EF4-FFF2-40B4-BE49-F238E27FC236}">
                  <a16:creationId xmlns:a16="http://schemas.microsoft.com/office/drawing/2014/main" id="{B5A60194-0453-46F3-A530-8DE52233E3C5}"/>
                </a:ext>
              </a:extLst>
            </p:cNvPr>
            <p:cNvSpPr/>
            <p:nvPr/>
          </p:nvSpPr>
          <p:spPr>
            <a:xfrm>
              <a:off x="4612438" y="1987376"/>
              <a:ext cx="207993" cy="25807"/>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34" name="Rettangolo con angoli arrotondati 233">
              <a:extLst>
                <a:ext uri="{FF2B5EF4-FFF2-40B4-BE49-F238E27FC236}">
                  <a16:creationId xmlns:a16="http://schemas.microsoft.com/office/drawing/2014/main" id="{CFAF2EA9-3663-49B0-B26E-01F7D4A94019}"/>
                </a:ext>
              </a:extLst>
            </p:cNvPr>
            <p:cNvSpPr/>
            <p:nvPr/>
          </p:nvSpPr>
          <p:spPr>
            <a:xfrm>
              <a:off x="4759901" y="1699983"/>
              <a:ext cx="34009" cy="10945"/>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pic>
          <p:nvPicPr>
            <p:cNvPr id="235" name="Elemento grafico 234" descr="Simbolo riciclaggio">
              <a:extLst>
                <a:ext uri="{FF2B5EF4-FFF2-40B4-BE49-F238E27FC236}">
                  <a16:creationId xmlns:a16="http://schemas.microsoft.com/office/drawing/2014/main" id="{93FB61AD-7F14-4E25-AD14-356BBC90909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8675" y="1775076"/>
              <a:ext cx="172758" cy="163314"/>
            </a:xfrm>
            <a:prstGeom prst="rect">
              <a:avLst/>
            </a:prstGeom>
          </p:spPr>
        </p:pic>
      </p:grpSp>
      <p:pic>
        <p:nvPicPr>
          <p:cNvPr id="236" name="Elemento grafico 235" descr="Fabbrica">
            <a:extLst>
              <a:ext uri="{FF2B5EF4-FFF2-40B4-BE49-F238E27FC236}">
                <a16:creationId xmlns:a16="http://schemas.microsoft.com/office/drawing/2014/main" id="{2E79CF33-07BD-4845-BD74-E1D89B248E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05462" y="2057353"/>
            <a:ext cx="747201" cy="747201"/>
          </a:xfrm>
          <a:prstGeom prst="rect">
            <a:avLst/>
          </a:prstGeom>
        </p:spPr>
      </p:pic>
      <p:sp>
        <p:nvSpPr>
          <p:cNvPr id="237" name="Rettangolo 236">
            <a:extLst>
              <a:ext uri="{FF2B5EF4-FFF2-40B4-BE49-F238E27FC236}">
                <a16:creationId xmlns:a16="http://schemas.microsoft.com/office/drawing/2014/main" id="{3B442C33-1C8B-45E6-A50C-08E89DAD1B99}"/>
              </a:ext>
            </a:extLst>
          </p:cNvPr>
          <p:cNvSpPr/>
          <p:nvPr/>
        </p:nvSpPr>
        <p:spPr>
          <a:xfrm>
            <a:off x="6176416" y="4652425"/>
            <a:ext cx="264504" cy="393273"/>
          </a:xfrm>
          <a:prstGeom prst="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73" name="Rettangolo con angoli arrotondati 272">
            <a:extLst>
              <a:ext uri="{FF2B5EF4-FFF2-40B4-BE49-F238E27FC236}">
                <a16:creationId xmlns:a16="http://schemas.microsoft.com/office/drawing/2014/main" id="{2C8F8A97-7734-4905-8763-D7B71F1565AF}"/>
              </a:ext>
            </a:extLst>
          </p:cNvPr>
          <p:cNvSpPr/>
          <p:nvPr/>
        </p:nvSpPr>
        <p:spPr>
          <a:xfrm>
            <a:off x="6166107" y="4645274"/>
            <a:ext cx="285120" cy="34409"/>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74" name="Rettangolo con angoli arrotondati 273">
            <a:extLst>
              <a:ext uri="{FF2B5EF4-FFF2-40B4-BE49-F238E27FC236}">
                <a16:creationId xmlns:a16="http://schemas.microsoft.com/office/drawing/2014/main" id="{87793C83-8478-4EC8-B8B7-7D43B0488E01}"/>
              </a:ext>
            </a:extLst>
          </p:cNvPr>
          <p:cNvSpPr/>
          <p:nvPr/>
        </p:nvSpPr>
        <p:spPr>
          <a:xfrm>
            <a:off x="6164943" y="5014360"/>
            <a:ext cx="285120" cy="34409"/>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75" name="Rettangolo con angoli arrotondati 274">
            <a:extLst>
              <a:ext uri="{FF2B5EF4-FFF2-40B4-BE49-F238E27FC236}">
                <a16:creationId xmlns:a16="http://schemas.microsoft.com/office/drawing/2014/main" id="{E4B6163A-0A50-43E5-8355-2780A7CE72A0}"/>
              </a:ext>
            </a:extLst>
          </p:cNvPr>
          <p:cNvSpPr/>
          <p:nvPr/>
        </p:nvSpPr>
        <p:spPr>
          <a:xfrm>
            <a:off x="6164939" y="4841764"/>
            <a:ext cx="285120" cy="14592"/>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76" name="Rettangolo con angoli arrotondati 275">
            <a:extLst>
              <a:ext uri="{FF2B5EF4-FFF2-40B4-BE49-F238E27FC236}">
                <a16:creationId xmlns:a16="http://schemas.microsoft.com/office/drawing/2014/main" id="{4FBD3124-3268-4332-BAD0-40C12CCA953D}"/>
              </a:ext>
            </a:extLst>
          </p:cNvPr>
          <p:cNvSpPr/>
          <p:nvPr/>
        </p:nvSpPr>
        <p:spPr>
          <a:xfrm>
            <a:off x="6367087" y="4631164"/>
            <a:ext cx="46620" cy="14592"/>
          </a:xfrm>
          <a:prstGeom prst="roundRect">
            <a:avLst/>
          </a:prstGeom>
          <a:solidFill>
            <a:sysClr val="window" lastClr="FFFFFF"/>
          </a:solidFill>
          <a:ln w="127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77" name="Ovale 276">
            <a:extLst>
              <a:ext uri="{FF2B5EF4-FFF2-40B4-BE49-F238E27FC236}">
                <a16:creationId xmlns:a16="http://schemas.microsoft.com/office/drawing/2014/main" id="{A7CFB640-DB96-4F41-8BA4-77106E0B5F98}"/>
              </a:ext>
            </a:extLst>
          </p:cNvPr>
          <p:cNvSpPr/>
          <p:nvPr/>
        </p:nvSpPr>
        <p:spPr>
          <a:xfrm>
            <a:off x="6194399" y="4749866"/>
            <a:ext cx="227277" cy="212985"/>
          </a:xfrm>
          <a:prstGeom prst="ellipse">
            <a:avLst/>
          </a:prstGeom>
          <a:solidFill>
            <a:sysClr val="window" lastClr="FFFFFF"/>
          </a:solid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noProof="0">
              <a:ln>
                <a:noFill/>
              </a:ln>
              <a:solidFill>
                <a:prstClr val="white"/>
              </a:solidFill>
              <a:effectLst/>
              <a:uLnTx/>
              <a:uFillTx/>
              <a:latin typeface="Calibri"/>
              <a:ea typeface="+mn-ea"/>
              <a:cs typeface="+mn-cs"/>
            </a:endParaRPr>
          </a:p>
        </p:txBody>
      </p:sp>
      <p:sp>
        <p:nvSpPr>
          <p:cNvPr id="278" name="Goccia 277">
            <a:extLst>
              <a:ext uri="{FF2B5EF4-FFF2-40B4-BE49-F238E27FC236}">
                <a16:creationId xmlns:a16="http://schemas.microsoft.com/office/drawing/2014/main" id="{0F9DB661-D768-4ABE-B8DF-3BFDD14519D0}"/>
              </a:ext>
            </a:extLst>
          </p:cNvPr>
          <p:cNvSpPr/>
          <p:nvPr/>
        </p:nvSpPr>
        <p:spPr>
          <a:xfrm rot="18771249">
            <a:off x="6232492" y="4783886"/>
            <a:ext cx="142907" cy="150905"/>
          </a:xfrm>
          <a:prstGeom prst="teardrop">
            <a:avLst/>
          </a:prstGeom>
          <a:solidFill>
            <a:srgbClr val="FFD500"/>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grpSp>
        <p:nvGrpSpPr>
          <p:cNvPr id="279" name="Gruppo 278">
            <a:extLst>
              <a:ext uri="{FF2B5EF4-FFF2-40B4-BE49-F238E27FC236}">
                <a16:creationId xmlns:a16="http://schemas.microsoft.com/office/drawing/2014/main" id="{3E8743C9-6D3A-41CF-A801-8B9CD1F22ACF}"/>
              </a:ext>
            </a:extLst>
          </p:cNvPr>
          <p:cNvGrpSpPr/>
          <p:nvPr/>
        </p:nvGrpSpPr>
        <p:grpSpPr>
          <a:xfrm>
            <a:off x="5122874" y="4439966"/>
            <a:ext cx="663532" cy="602873"/>
            <a:chOff x="4235315" y="3366709"/>
            <a:chExt cx="603662" cy="581932"/>
          </a:xfrm>
          <a:solidFill>
            <a:sysClr val="window" lastClr="FFFFFF"/>
          </a:solidFill>
        </p:grpSpPr>
        <p:sp>
          <p:nvSpPr>
            <p:cNvPr id="280" name="Cerchio vuoto 279">
              <a:extLst>
                <a:ext uri="{FF2B5EF4-FFF2-40B4-BE49-F238E27FC236}">
                  <a16:creationId xmlns:a16="http://schemas.microsoft.com/office/drawing/2014/main" id="{158B1755-CF7F-42C5-B953-9CA9C3C8FE49}"/>
                </a:ext>
              </a:extLst>
            </p:cNvPr>
            <p:cNvSpPr/>
            <p:nvPr/>
          </p:nvSpPr>
          <p:spPr>
            <a:xfrm>
              <a:off x="4285577" y="3689784"/>
              <a:ext cx="45719" cy="45719"/>
            </a:xfrm>
            <a:prstGeom prst="donut">
              <a:avLst>
                <a:gd name="adj" fmla="val 0"/>
              </a:avLst>
            </a:prstGeom>
            <a:grp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0" i="0" u="none" strike="noStrike" kern="0" cap="none" spc="0" normalizeH="0" baseline="0" noProof="0">
                  <a:ln>
                    <a:noFill/>
                  </a:ln>
                  <a:solidFill>
                    <a:prstClr val="white"/>
                  </a:solidFill>
                  <a:effectLst/>
                  <a:uLnTx/>
                  <a:uFillTx/>
                  <a:latin typeface="Calibri"/>
                  <a:ea typeface="+mn-ea"/>
                  <a:cs typeface="+mn-cs"/>
                </a:rPr>
                <a:t>_</a:t>
              </a: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cxnSp>
          <p:nvCxnSpPr>
            <p:cNvPr id="281" name="Connettore diritto 280">
              <a:extLst>
                <a:ext uri="{FF2B5EF4-FFF2-40B4-BE49-F238E27FC236}">
                  <a16:creationId xmlns:a16="http://schemas.microsoft.com/office/drawing/2014/main" id="{824258D6-9B85-493C-8ED2-6D5F40AB8070}"/>
                </a:ext>
              </a:extLst>
            </p:cNvPr>
            <p:cNvCxnSpPr>
              <a:cxnSpLocks/>
            </p:cNvCxnSpPr>
            <p:nvPr/>
          </p:nvCxnSpPr>
          <p:spPr>
            <a:xfrm>
              <a:off x="4759883" y="3543254"/>
              <a:ext cx="4544" cy="371389"/>
            </a:xfrm>
            <a:prstGeom prst="line">
              <a:avLst/>
            </a:prstGeom>
            <a:grpFill/>
            <a:ln w="12700" cap="flat" cmpd="sng" algn="ctr">
              <a:solidFill>
                <a:sysClr val="windowText" lastClr="000000"/>
              </a:solidFill>
              <a:prstDash val="solid"/>
            </a:ln>
            <a:effectLst/>
          </p:spPr>
        </p:cxnSp>
        <p:cxnSp>
          <p:nvCxnSpPr>
            <p:cNvPr id="282" name="Connettore diritto 281">
              <a:extLst>
                <a:ext uri="{FF2B5EF4-FFF2-40B4-BE49-F238E27FC236}">
                  <a16:creationId xmlns:a16="http://schemas.microsoft.com/office/drawing/2014/main" id="{DF14538B-0524-4A68-8EB6-CF38B76CB88D}"/>
                </a:ext>
              </a:extLst>
            </p:cNvPr>
            <p:cNvCxnSpPr>
              <a:cxnSpLocks/>
            </p:cNvCxnSpPr>
            <p:nvPr/>
          </p:nvCxnSpPr>
          <p:spPr>
            <a:xfrm>
              <a:off x="4326310" y="3683881"/>
              <a:ext cx="1238" cy="253656"/>
            </a:xfrm>
            <a:prstGeom prst="line">
              <a:avLst/>
            </a:prstGeom>
            <a:grpFill/>
            <a:ln w="12700" cap="flat" cmpd="sng" algn="ctr">
              <a:solidFill>
                <a:sysClr val="windowText" lastClr="000000"/>
              </a:solidFill>
              <a:prstDash val="solid"/>
            </a:ln>
            <a:effectLst/>
          </p:spPr>
        </p:cxnSp>
        <p:cxnSp>
          <p:nvCxnSpPr>
            <p:cNvPr id="283" name="Connettore diritto 282">
              <a:extLst>
                <a:ext uri="{FF2B5EF4-FFF2-40B4-BE49-F238E27FC236}">
                  <a16:creationId xmlns:a16="http://schemas.microsoft.com/office/drawing/2014/main" id="{44B10605-EE85-42DA-BE50-7C78CB174DF7}"/>
                </a:ext>
              </a:extLst>
            </p:cNvPr>
            <p:cNvCxnSpPr>
              <a:cxnSpLocks/>
            </p:cNvCxnSpPr>
            <p:nvPr/>
          </p:nvCxnSpPr>
          <p:spPr>
            <a:xfrm>
              <a:off x="4298040" y="3735503"/>
              <a:ext cx="1379" cy="193246"/>
            </a:xfrm>
            <a:prstGeom prst="line">
              <a:avLst/>
            </a:prstGeom>
            <a:grpFill/>
            <a:ln w="12700" cap="flat" cmpd="sng" algn="ctr">
              <a:solidFill>
                <a:sysClr val="windowText" lastClr="000000"/>
              </a:solidFill>
              <a:prstDash val="solid"/>
            </a:ln>
            <a:effectLst/>
          </p:spPr>
        </p:cxnSp>
        <p:sp>
          <p:nvSpPr>
            <p:cNvPr id="284" name="Figura a mano libera: forma 283">
              <a:extLst>
                <a:ext uri="{FF2B5EF4-FFF2-40B4-BE49-F238E27FC236}">
                  <a16:creationId xmlns:a16="http://schemas.microsoft.com/office/drawing/2014/main" id="{4A8C0C17-A4BD-417D-872A-4456281E84C1}"/>
                </a:ext>
              </a:extLst>
            </p:cNvPr>
            <p:cNvSpPr/>
            <p:nvPr/>
          </p:nvSpPr>
          <p:spPr>
            <a:xfrm>
              <a:off x="4727072" y="3868924"/>
              <a:ext cx="74711" cy="53637"/>
            </a:xfrm>
            <a:custGeom>
              <a:avLst/>
              <a:gdLst>
                <a:gd name="connsiteX0" fmla="*/ 2513 w 74711"/>
                <a:gd name="connsiteY0" fmla="*/ 28295 h 53637"/>
                <a:gd name="connsiteX1" fmla="*/ 7074 w 74711"/>
                <a:gd name="connsiteY1" fmla="*/ 28295 h 53637"/>
                <a:gd name="connsiteX2" fmla="*/ 11430 w 74711"/>
                <a:gd name="connsiteY2" fmla="*/ 45719 h 53637"/>
                <a:gd name="connsiteX3" fmla="*/ 63281 w 74711"/>
                <a:gd name="connsiteY3" fmla="*/ 45719 h 53637"/>
                <a:gd name="connsiteX4" fmla="*/ 67637 w 74711"/>
                <a:gd name="connsiteY4" fmla="*/ 28295 h 53637"/>
                <a:gd name="connsiteX5" fmla="*/ 73554 w 74711"/>
                <a:gd name="connsiteY5" fmla="*/ 28295 h 53637"/>
                <a:gd name="connsiteX6" fmla="*/ 73554 w 74711"/>
                <a:gd name="connsiteY6" fmla="*/ 53637 h 53637"/>
                <a:gd name="connsiteX7" fmla="*/ 2513 w 74711"/>
                <a:gd name="connsiteY7" fmla="*/ 53637 h 53637"/>
                <a:gd name="connsiteX8" fmla="*/ 0 w 74711"/>
                <a:gd name="connsiteY8" fmla="*/ 0 h 53637"/>
                <a:gd name="connsiteX9" fmla="*/ 74711 w 74711"/>
                <a:gd name="connsiteY9" fmla="*/ 0 h 53637"/>
                <a:gd name="connsiteX10" fmla="*/ 67637 w 74711"/>
                <a:gd name="connsiteY10" fmla="*/ 28295 h 53637"/>
                <a:gd name="connsiteX11" fmla="*/ 7074 w 74711"/>
                <a:gd name="connsiteY11" fmla="*/ 28295 h 5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711" h="53637">
                  <a:moveTo>
                    <a:pt x="2513" y="28295"/>
                  </a:moveTo>
                  <a:lnTo>
                    <a:pt x="7074" y="28295"/>
                  </a:lnTo>
                  <a:lnTo>
                    <a:pt x="11430" y="45719"/>
                  </a:lnTo>
                  <a:lnTo>
                    <a:pt x="63281" y="45719"/>
                  </a:lnTo>
                  <a:lnTo>
                    <a:pt x="67637" y="28295"/>
                  </a:lnTo>
                  <a:lnTo>
                    <a:pt x="73554" y="28295"/>
                  </a:lnTo>
                  <a:lnTo>
                    <a:pt x="73554" y="53637"/>
                  </a:lnTo>
                  <a:lnTo>
                    <a:pt x="2513" y="53637"/>
                  </a:lnTo>
                  <a:close/>
                  <a:moveTo>
                    <a:pt x="0" y="0"/>
                  </a:moveTo>
                  <a:lnTo>
                    <a:pt x="74711" y="0"/>
                  </a:lnTo>
                  <a:lnTo>
                    <a:pt x="67637" y="28295"/>
                  </a:lnTo>
                  <a:lnTo>
                    <a:pt x="7074" y="28295"/>
                  </a:lnTo>
                  <a:close/>
                </a:path>
              </a:pathLst>
            </a:custGeom>
            <a:grpFill/>
            <a:ln w="12700" cap="flat" cmpd="sng" algn="ctr">
              <a:solidFill>
                <a:sysClr val="windowText" lastClr="000000"/>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85" name="Rettangolo 284">
              <a:extLst>
                <a:ext uri="{FF2B5EF4-FFF2-40B4-BE49-F238E27FC236}">
                  <a16:creationId xmlns:a16="http://schemas.microsoft.com/office/drawing/2014/main" id="{C57D5D57-F15F-4B9B-B52A-E8A33885882C}"/>
                </a:ext>
              </a:extLst>
            </p:cNvPr>
            <p:cNvSpPr/>
            <p:nvPr/>
          </p:nvSpPr>
          <p:spPr>
            <a:xfrm>
              <a:off x="4274295" y="3910943"/>
              <a:ext cx="71041" cy="25342"/>
            </a:xfrm>
            <a:prstGeom prst="rect">
              <a:avLst/>
            </a:prstGeom>
            <a:grp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286" name="Figura a mano libera: forma 285">
              <a:extLst>
                <a:ext uri="{FF2B5EF4-FFF2-40B4-BE49-F238E27FC236}">
                  <a16:creationId xmlns:a16="http://schemas.microsoft.com/office/drawing/2014/main" id="{07E539DF-6155-4A2A-B0DC-3471B26C3041}"/>
                </a:ext>
              </a:extLst>
            </p:cNvPr>
            <p:cNvSpPr/>
            <p:nvPr/>
          </p:nvSpPr>
          <p:spPr>
            <a:xfrm flipV="1">
              <a:off x="4235315" y="3366709"/>
              <a:ext cx="603662" cy="581932"/>
            </a:xfrm>
            <a:custGeom>
              <a:avLst/>
              <a:gdLst>
                <a:gd name="connsiteX0" fmla="*/ 279583 w 603662"/>
                <a:gd name="connsiteY0" fmla="*/ 283772 h 581932"/>
                <a:gd name="connsiteX1" fmla="*/ 194948 w 603662"/>
                <a:gd name="connsiteY1" fmla="*/ 23461 h 581932"/>
                <a:gd name="connsiteX2" fmla="*/ 363705 w 603662"/>
                <a:gd name="connsiteY2" fmla="*/ 23461 h 581932"/>
                <a:gd name="connsiteX3" fmla="*/ 376420 w 603662"/>
                <a:gd name="connsiteY3" fmla="*/ 581932 h 581932"/>
                <a:gd name="connsiteX4" fmla="*/ 440064 w 603662"/>
                <a:gd name="connsiteY4" fmla="*/ 531445 h 581932"/>
                <a:gd name="connsiteX5" fmla="*/ 441864 w 603662"/>
                <a:gd name="connsiteY5" fmla="*/ 532939 h 581932"/>
                <a:gd name="connsiteX6" fmla="*/ 524569 w 603662"/>
                <a:gd name="connsiteY6" fmla="*/ 405388 h 581932"/>
                <a:gd name="connsiteX7" fmla="*/ 497171 w 603662"/>
                <a:gd name="connsiteY7" fmla="*/ 382655 h 581932"/>
                <a:gd name="connsiteX8" fmla="*/ 401264 w 603662"/>
                <a:gd name="connsiteY8" fmla="*/ 473958 h 581932"/>
                <a:gd name="connsiteX9" fmla="*/ 297986 w 603662"/>
                <a:gd name="connsiteY9" fmla="*/ 392017 h 581932"/>
                <a:gd name="connsiteX10" fmla="*/ 309576 w 603662"/>
                <a:gd name="connsiteY10" fmla="*/ 371205 h 581932"/>
                <a:gd name="connsiteX11" fmla="*/ 301187 w 603662"/>
                <a:gd name="connsiteY11" fmla="*/ 352376 h 581932"/>
                <a:gd name="connsiteX12" fmla="*/ 305056 w 603662"/>
                <a:gd name="connsiteY12" fmla="*/ 353626 h 581932"/>
                <a:gd name="connsiteX13" fmla="*/ 411752 w 603662"/>
                <a:gd name="connsiteY13" fmla="*/ 23461 h 581932"/>
                <a:gd name="connsiteX14" fmla="*/ 603662 w 603662"/>
                <a:gd name="connsiteY14" fmla="*/ 23461 h 581932"/>
                <a:gd name="connsiteX15" fmla="*/ 603662 w 603662"/>
                <a:gd name="connsiteY15" fmla="*/ 0 h 581932"/>
                <a:gd name="connsiteX16" fmla="*/ 0 w 603662"/>
                <a:gd name="connsiteY16" fmla="*/ 0 h 581932"/>
                <a:gd name="connsiteX17" fmla="*/ 0 w 603662"/>
                <a:gd name="connsiteY17" fmla="*/ 23461 h 581932"/>
                <a:gd name="connsiteX18" fmla="*/ 146872 w 603662"/>
                <a:gd name="connsiteY18" fmla="*/ 23461 h 581932"/>
                <a:gd name="connsiteX19" fmla="*/ 252352 w 603662"/>
                <a:gd name="connsiteY19" fmla="*/ 347883 h 581932"/>
                <a:gd name="connsiteX20" fmla="*/ 249290 w 603662"/>
                <a:gd name="connsiteY20" fmla="*/ 353382 h 581932"/>
                <a:gd name="connsiteX21" fmla="*/ 82288 w 603662"/>
                <a:gd name="connsiteY21" fmla="*/ 220884 h 581932"/>
                <a:gd name="connsiteX22" fmla="*/ 66537 w 603662"/>
                <a:gd name="connsiteY22" fmla="*/ 240736 h 581932"/>
                <a:gd name="connsiteX23" fmla="*/ 248677 w 603662"/>
                <a:gd name="connsiteY23" fmla="*/ 385245 h 581932"/>
                <a:gd name="connsiteX24" fmla="*/ 255062 w 603662"/>
                <a:gd name="connsiteY24" fmla="*/ 399574 h 581932"/>
                <a:gd name="connsiteX25" fmla="*/ 267431 w 603662"/>
                <a:gd name="connsiteY25" fmla="*/ 400125 h 581932"/>
                <a:gd name="connsiteX26" fmla="*/ 384084 w 603662"/>
                <a:gd name="connsiteY26" fmla="*/ 492676 h 581932"/>
                <a:gd name="connsiteX27" fmla="*/ 349022 w 603662"/>
                <a:gd name="connsiteY27" fmla="*/ 559199 h 58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3662" h="581932">
                  <a:moveTo>
                    <a:pt x="279583" y="283772"/>
                  </a:moveTo>
                  <a:lnTo>
                    <a:pt x="194948" y="23461"/>
                  </a:lnTo>
                  <a:lnTo>
                    <a:pt x="363705" y="23461"/>
                  </a:lnTo>
                  <a:close/>
                  <a:moveTo>
                    <a:pt x="376420" y="581932"/>
                  </a:moveTo>
                  <a:lnTo>
                    <a:pt x="440064" y="531445"/>
                  </a:lnTo>
                  <a:lnTo>
                    <a:pt x="441864" y="532939"/>
                  </a:lnTo>
                  <a:lnTo>
                    <a:pt x="524569" y="405388"/>
                  </a:lnTo>
                  <a:lnTo>
                    <a:pt x="497171" y="382655"/>
                  </a:lnTo>
                  <a:lnTo>
                    <a:pt x="401264" y="473958"/>
                  </a:lnTo>
                  <a:lnTo>
                    <a:pt x="297986" y="392017"/>
                  </a:lnTo>
                  <a:lnTo>
                    <a:pt x="309576" y="371205"/>
                  </a:lnTo>
                  <a:lnTo>
                    <a:pt x="301187" y="352376"/>
                  </a:lnTo>
                  <a:lnTo>
                    <a:pt x="305056" y="353626"/>
                  </a:lnTo>
                  <a:lnTo>
                    <a:pt x="411752" y="23461"/>
                  </a:lnTo>
                  <a:lnTo>
                    <a:pt x="603662" y="23461"/>
                  </a:lnTo>
                  <a:lnTo>
                    <a:pt x="603662" y="0"/>
                  </a:lnTo>
                  <a:lnTo>
                    <a:pt x="0" y="0"/>
                  </a:lnTo>
                  <a:lnTo>
                    <a:pt x="0" y="23461"/>
                  </a:lnTo>
                  <a:lnTo>
                    <a:pt x="146872" y="23461"/>
                  </a:lnTo>
                  <a:lnTo>
                    <a:pt x="252352" y="347883"/>
                  </a:lnTo>
                  <a:lnTo>
                    <a:pt x="249290" y="353382"/>
                  </a:lnTo>
                  <a:lnTo>
                    <a:pt x="82288" y="220884"/>
                  </a:lnTo>
                  <a:lnTo>
                    <a:pt x="66537" y="240736"/>
                  </a:lnTo>
                  <a:lnTo>
                    <a:pt x="248677" y="385245"/>
                  </a:lnTo>
                  <a:lnTo>
                    <a:pt x="255062" y="399574"/>
                  </a:lnTo>
                  <a:lnTo>
                    <a:pt x="267431" y="400125"/>
                  </a:lnTo>
                  <a:lnTo>
                    <a:pt x="384084" y="492676"/>
                  </a:lnTo>
                  <a:lnTo>
                    <a:pt x="349022" y="559199"/>
                  </a:lnTo>
                  <a:close/>
                </a:path>
              </a:pathLst>
            </a:custGeom>
            <a:grpFill/>
            <a:ln w="12700" cap="flat" cmpd="sng" algn="ctr">
              <a:solidFill>
                <a:sysClr val="windowText" lastClr="000000"/>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grpSp>
      <p:cxnSp>
        <p:nvCxnSpPr>
          <p:cNvPr id="287" name="Connettore diritto 286">
            <a:extLst>
              <a:ext uri="{FF2B5EF4-FFF2-40B4-BE49-F238E27FC236}">
                <a16:creationId xmlns:a16="http://schemas.microsoft.com/office/drawing/2014/main" id="{D491703D-B8C4-4670-A4B4-39F7D79F77F1}"/>
              </a:ext>
            </a:extLst>
          </p:cNvPr>
          <p:cNvCxnSpPr>
            <a:cxnSpLocks/>
          </p:cNvCxnSpPr>
          <p:nvPr/>
        </p:nvCxnSpPr>
        <p:spPr>
          <a:xfrm>
            <a:off x="5383246" y="4869661"/>
            <a:ext cx="87857" cy="0"/>
          </a:xfrm>
          <a:prstGeom prst="line">
            <a:avLst/>
          </a:prstGeom>
          <a:noFill/>
          <a:ln w="9525" cap="flat" cmpd="sng" algn="ctr">
            <a:solidFill>
              <a:sysClr val="windowText" lastClr="000000"/>
            </a:solidFill>
            <a:prstDash val="solid"/>
          </a:ln>
          <a:effectLst/>
        </p:spPr>
      </p:cxnSp>
      <p:cxnSp>
        <p:nvCxnSpPr>
          <p:cNvPr id="288" name="Connettore diritto 287">
            <a:extLst>
              <a:ext uri="{FF2B5EF4-FFF2-40B4-BE49-F238E27FC236}">
                <a16:creationId xmlns:a16="http://schemas.microsoft.com/office/drawing/2014/main" id="{9221EB63-0015-42CC-A0E7-EE51D465FF61}"/>
              </a:ext>
            </a:extLst>
          </p:cNvPr>
          <p:cNvCxnSpPr>
            <a:cxnSpLocks/>
          </p:cNvCxnSpPr>
          <p:nvPr/>
        </p:nvCxnSpPr>
        <p:spPr>
          <a:xfrm>
            <a:off x="5383245" y="4869661"/>
            <a:ext cx="125256" cy="132856"/>
          </a:xfrm>
          <a:prstGeom prst="line">
            <a:avLst/>
          </a:prstGeom>
          <a:noFill/>
          <a:ln w="9525" cap="flat" cmpd="sng" algn="ctr">
            <a:solidFill>
              <a:sysClr val="windowText" lastClr="000000"/>
            </a:solidFill>
            <a:prstDash val="solid"/>
          </a:ln>
          <a:effectLst/>
        </p:spPr>
      </p:cxnSp>
      <p:cxnSp>
        <p:nvCxnSpPr>
          <p:cNvPr id="289" name="Connettore diritto 288">
            <a:extLst>
              <a:ext uri="{FF2B5EF4-FFF2-40B4-BE49-F238E27FC236}">
                <a16:creationId xmlns:a16="http://schemas.microsoft.com/office/drawing/2014/main" id="{39EFC8FE-D1F2-409D-9911-6F07A10146B4}"/>
              </a:ext>
            </a:extLst>
          </p:cNvPr>
          <p:cNvCxnSpPr>
            <a:cxnSpLocks/>
          </p:cNvCxnSpPr>
          <p:nvPr/>
        </p:nvCxnSpPr>
        <p:spPr>
          <a:xfrm flipV="1">
            <a:off x="5339871" y="4865698"/>
            <a:ext cx="125256" cy="136821"/>
          </a:xfrm>
          <a:prstGeom prst="line">
            <a:avLst/>
          </a:prstGeom>
          <a:noFill/>
          <a:ln w="9525" cap="flat" cmpd="sng" algn="ctr">
            <a:solidFill>
              <a:sysClr val="windowText" lastClr="000000"/>
            </a:solidFill>
            <a:prstDash val="solid"/>
          </a:ln>
          <a:effectLst/>
        </p:spPr>
      </p:cxnSp>
      <p:cxnSp>
        <p:nvCxnSpPr>
          <p:cNvPr id="290" name="Connettore diritto 289">
            <a:extLst>
              <a:ext uri="{FF2B5EF4-FFF2-40B4-BE49-F238E27FC236}">
                <a16:creationId xmlns:a16="http://schemas.microsoft.com/office/drawing/2014/main" id="{2DB68B53-9F9A-4A6B-8FCE-4FD5F19296C8}"/>
              </a:ext>
            </a:extLst>
          </p:cNvPr>
          <p:cNvCxnSpPr>
            <a:cxnSpLocks/>
          </p:cNvCxnSpPr>
          <p:nvPr/>
        </p:nvCxnSpPr>
        <p:spPr>
          <a:xfrm>
            <a:off x="5424443" y="4732841"/>
            <a:ext cx="0" cy="132856"/>
          </a:xfrm>
          <a:prstGeom prst="line">
            <a:avLst/>
          </a:prstGeom>
          <a:noFill/>
          <a:ln w="9525" cap="flat" cmpd="sng" algn="ctr">
            <a:solidFill>
              <a:sysClr val="windowText" lastClr="000000"/>
            </a:solidFill>
            <a:prstDash val="solid"/>
          </a:ln>
          <a:effectLst/>
        </p:spPr>
      </p:cxnSp>
      <p:pic>
        <p:nvPicPr>
          <p:cNvPr id="291" name="Elemento grafico 290" descr="Fabbrica">
            <a:extLst>
              <a:ext uri="{FF2B5EF4-FFF2-40B4-BE49-F238E27FC236}">
                <a16:creationId xmlns:a16="http://schemas.microsoft.com/office/drawing/2014/main" id="{240B7BF1-B7BD-4869-A981-D40E5DFF1F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07401" y="4412612"/>
            <a:ext cx="747201" cy="747201"/>
          </a:xfrm>
          <a:prstGeom prst="rect">
            <a:avLst/>
          </a:prstGeom>
        </p:spPr>
      </p:pic>
      <p:grpSp>
        <p:nvGrpSpPr>
          <p:cNvPr id="292" name="Gruppo 291">
            <a:extLst>
              <a:ext uri="{FF2B5EF4-FFF2-40B4-BE49-F238E27FC236}">
                <a16:creationId xmlns:a16="http://schemas.microsoft.com/office/drawing/2014/main" id="{86AA71BA-8132-45F3-9E59-CC4D92759563}"/>
              </a:ext>
            </a:extLst>
          </p:cNvPr>
          <p:cNvGrpSpPr/>
          <p:nvPr/>
        </p:nvGrpSpPr>
        <p:grpSpPr>
          <a:xfrm>
            <a:off x="7965936" y="4772705"/>
            <a:ext cx="590401" cy="162540"/>
            <a:chOff x="5595331" y="3351549"/>
            <a:chExt cx="442801" cy="121905"/>
          </a:xfrm>
        </p:grpSpPr>
        <p:sp>
          <p:nvSpPr>
            <p:cNvPr id="293" name="Ovale 292">
              <a:extLst>
                <a:ext uri="{FF2B5EF4-FFF2-40B4-BE49-F238E27FC236}">
                  <a16:creationId xmlns:a16="http://schemas.microsoft.com/office/drawing/2014/main" id="{E742338D-132B-4E0F-9699-F902F3AEA767}"/>
                </a:ext>
              </a:extLst>
            </p:cNvPr>
            <p:cNvSpPr/>
            <p:nvPr/>
          </p:nvSpPr>
          <p:spPr>
            <a:xfrm rot="11718278" flipH="1">
              <a:off x="5829235" y="3388418"/>
              <a:ext cx="34208" cy="36291"/>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294" name="Ovale 293">
              <a:extLst>
                <a:ext uri="{FF2B5EF4-FFF2-40B4-BE49-F238E27FC236}">
                  <a16:creationId xmlns:a16="http://schemas.microsoft.com/office/drawing/2014/main" id="{76A0FD41-D539-4563-885D-C05CF4C2A074}"/>
                </a:ext>
              </a:extLst>
            </p:cNvPr>
            <p:cNvSpPr/>
            <p:nvPr/>
          </p:nvSpPr>
          <p:spPr>
            <a:xfrm rot="11718278" flipH="1">
              <a:off x="5821717" y="3383346"/>
              <a:ext cx="50084" cy="48304"/>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295" name="Ovale 294">
              <a:extLst>
                <a:ext uri="{FF2B5EF4-FFF2-40B4-BE49-F238E27FC236}">
                  <a16:creationId xmlns:a16="http://schemas.microsoft.com/office/drawing/2014/main" id="{5F53B618-03D4-4D95-B420-934119218F84}"/>
                </a:ext>
              </a:extLst>
            </p:cNvPr>
            <p:cNvSpPr/>
            <p:nvPr/>
          </p:nvSpPr>
          <p:spPr>
            <a:xfrm rot="11718278" flipH="1">
              <a:off x="5736677" y="3435660"/>
              <a:ext cx="25701" cy="2478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296" name="Ovale 295">
              <a:extLst>
                <a:ext uri="{FF2B5EF4-FFF2-40B4-BE49-F238E27FC236}">
                  <a16:creationId xmlns:a16="http://schemas.microsoft.com/office/drawing/2014/main" id="{7A54F1BF-6A9F-498A-BA46-471CF0246DBE}"/>
                </a:ext>
              </a:extLst>
            </p:cNvPr>
            <p:cNvSpPr/>
            <p:nvPr/>
          </p:nvSpPr>
          <p:spPr>
            <a:xfrm rot="11718278" flipH="1">
              <a:off x="5742256" y="3370796"/>
              <a:ext cx="25701" cy="2478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297" name="Ovale 296">
              <a:extLst>
                <a:ext uri="{FF2B5EF4-FFF2-40B4-BE49-F238E27FC236}">
                  <a16:creationId xmlns:a16="http://schemas.microsoft.com/office/drawing/2014/main" id="{0243A8CE-2451-49D6-9085-D13BF99F8E19}"/>
                </a:ext>
              </a:extLst>
            </p:cNvPr>
            <p:cNvSpPr/>
            <p:nvPr/>
          </p:nvSpPr>
          <p:spPr>
            <a:xfrm rot="11718278">
              <a:off x="5849990" y="3427853"/>
              <a:ext cx="25701" cy="2478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298" name="Rettangolo 297">
              <a:extLst>
                <a:ext uri="{FF2B5EF4-FFF2-40B4-BE49-F238E27FC236}">
                  <a16:creationId xmlns:a16="http://schemas.microsoft.com/office/drawing/2014/main" id="{74EC5227-ACF1-4CCC-A945-5D3960383AA2}"/>
                </a:ext>
              </a:extLst>
            </p:cNvPr>
            <p:cNvSpPr/>
            <p:nvPr/>
          </p:nvSpPr>
          <p:spPr>
            <a:xfrm rot="10295338" flipH="1">
              <a:off x="5795597" y="3409320"/>
              <a:ext cx="37234" cy="3064"/>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299" name="Connettore diritto 298">
              <a:extLst>
                <a:ext uri="{FF2B5EF4-FFF2-40B4-BE49-F238E27FC236}">
                  <a16:creationId xmlns:a16="http://schemas.microsoft.com/office/drawing/2014/main" id="{EC233514-22FE-43B1-940C-6B6C2DE40A9E}"/>
                </a:ext>
              </a:extLst>
            </p:cNvPr>
            <p:cNvCxnSpPr>
              <a:cxnSpLocks/>
            </p:cNvCxnSpPr>
            <p:nvPr/>
          </p:nvCxnSpPr>
          <p:spPr>
            <a:xfrm rot="11718278" flipH="1">
              <a:off x="5761004" y="3425131"/>
              <a:ext cx="17951" cy="20808"/>
            </a:xfrm>
            <a:prstGeom prst="line">
              <a:avLst/>
            </a:prstGeom>
            <a:noFill/>
            <a:ln w="6350" cap="flat" cmpd="sng" algn="ctr">
              <a:solidFill>
                <a:sysClr val="windowText" lastClr="000000"/>
              </a:solidFill>
              <a:prstDash val="solid"/>
            </a:ln>
            <a:effectLst/>
          </p:spPr>
        </p:cxnSp>
        <p:cxnSp>
          <p:nvCxnSpPr>
            <p:cNvPr id="300" name="Connettore diritto 299">
              <a:extLst>
                <a:ext uri="{FF2B5EF4-FFF2-40B4-BE49-F238E27FC236}">
                  <a16:creationId xmlns:a16="http://schemas.microsoft.com/office/drawing/2014/main" id="{47260EF1-866A-400F-97A8-5F17DDD56074}"/>
                </a:ext>
              </a:extLst>
            </p:cNvPr>
            <p:cNvCxnSpPr>
              <a:cxnSpLocks/>
              <a:endCxn id="296" idx="7"/>
            </p:cNvCxnSpPr>
            <p:nvPr/>
          </p:nvCxnSpPr>
          <p:spPr>
            <a:xfrm rot="11718278">
              <a:off x="5758181" y="3398871"/>
              <a:ext cx="40688" cy="19156"/>
            </a:xfrm>
            <a:prstGeom prst="line">
              <a:avLst/>
            </a:prstGeom>
            <a:noFill/>
            <a:ln w="6350" cap="flat" cmpd="sng" algn="ctr">
              <a:solidFill>
                <a:sysClr val="windowText" lastClr="000000"/>
              </a:solidFill>
              <a:prstDash val="solid"/>
            </a:ln>
            <a:effectLst/>
          </p:spPr>
        </p:cxnSp>
        <p:sp>
          <p:nvSpPr>
            <p:cNvPr id="301" name="Ovale 300">
              <a:extLst>
                <a:ext uri="{FF2B5EF4-FFF2-40B4-BE49-F238E27FC236}">
                  <a16:creationId xmlns:a16="http://schemas.microsoft.com/office/drawing/2014/main" id="{A366BF6F-F55A-4AE7-972C-6611901ACADE}"/>
                </a:ext>
              </a:extLst>
            </p:cNvPr>
            <p:cNvSpPr/>
            <p:nvPr/>
          </p:nvSpPr>
          <p:spPr>
            <a:xfrm rot="11718278" flipH="1">
              <a:off x="5761192" y="3393017"/>
              <a:ext cx="50084" cy="48304"/>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302" name="Connettore diritto 301">
              <a:extLst>
                <a:ext uri="{FF2B5EF4-FFF2-40B4-BE49-F238E27FC236}">
                  <a16:creationId xmlns:a16="http://schemas.microsoft.com/office/drawing/2014/main" id="{756FD21C-323A-4372-8411-36FC2E406268}"/>
                </a:ext>
              </a:extLst>
            </p:cNvPr>
            <p:cNvCxnSpPr>
              <a:cxnSpLocks/>
              <a:stCxn id="293" idx="5"/>
            </p:cNvCxnSpPr>
            <p:nvPr/>
          </p:nvCxnSpPr>
          <p:spPr>
            <a:xfrm rot="11718278" flipH="1">
              <a:off x="5863345" y="3383781"/>
              <a:ext cx="2752" cy="14121"/>
            </a:xfrm>
            <a:prstGeom prst="line">
              <a:avLst/>
            </a:prstGeom>
            <a:noFill/>
            <a:ln w="6350" cap="flat" cmpd="sng" algn="ctr">
              <a:solidFill>
                <a:sysClr val="windowText" lastClr="000000"/>
              </a:solidFill>
              <a:prstDash val="solid"/>
            </a:ln>
            <a:effectLst/>
          </p:spPr>
        </p:cxnSp>
        <p:sp>
          <p:nvSpPr>
            <p:cNvPr id="303" name="Ovale 302">
              <a:extLst>
                <a:ext uri="{FF2B5EF4-FFF2-40B4-BE49-F238E27FC236}">
                  <a16:creationId xmlns:a16="http://schemas.microsoft.com/office/drawing/2014/main" id="{6337DAEF-8249-4345-8100-F3361884CA5E}"/>
                </a:ext>
              </a:extLst>
            </p:cNvPr>
            <p:cNvSpPr/>
            <p:nvPr/>
          </p:nvSpPr>
          <p:spPr>
            <a:xfrm rot="11718278">
              <a:off x="5859671" y="3364084"/>
              <a:ext cx="25701" cy="2478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04" name="Ovale 303">
              <a:extLst>
                <a:ext uri="{FF2B5EF4-FFF2-40B4-BE49-F238E27FC236}">
                  <a16:creationId xmlns:a16="http://schemas.microsoft.com/office/drawing/2014/main" id="{6C808452-E983-4F73-BEF0-13BAA508A657}"/>
                </a:ext>
              </a:extLst>
            </p:cNvPr>
            <p:cNvSpPr/>
            <p:nvPr/>
          </p:nvSpPr>
          <p:spPr>
            <a:xfrm rot="409187" flipH="1">
              <a:off x="5914403" y="3409395"/>
              <a:ext cx="34209" cy="36291"/>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05" name="Ovale 304">
              <a:extLst>
                <a:ext uri="{FF2B5EF4-FFF2-40B4-BE49-F238E27FC236}">
                  <a16:creationId xmlns:a16="http://schemas.microsoft.com/office/drawing/2014/main" id="{7191FE20-F11A-4DB2-AF78-C14321A3E88E}"/>
                </a:ext>
              </a:extLst>
            </p:cNvPr>
            <p:cNvSpPr/>
            <p:nvPr/>
          </p:nvSpPr>
          <p:spPr>
            <a:xfrm rot="409187" flipH="1">
              <a:off x="5905908" y="3402525"/>
              <a:ext cx="50084" cy="48304"/>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06" name="Ovale 305">
              <a:extLst>
                <a:ext uri="{FF2B5EF4-FFF2-40B4-BE49-F238E27FC236}">
                  <a16:creationId xmlns:a16="http://schemas.microsoft.com/office/drawing/2014/main" id="{6A6FFBDB-98A8-4731-A078-5A29404B76E5}"/>
                </a:ext>
              </a:extLst>
            </p:cNvPr>
            <p:cNvSpPr/>
            <p:nvPr/>
          </p:nvSpPr>
          <p:spPr>
            <a:xfrm rot="409187" flipH="1">
              <a:off x="6008126" y="3360194"/>
              <a:ext cx="25701" cy="2478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07" name="Ovale 306">
              <a:extLst>
                <a:ext uri="{FF2B5EF4-FFF2-40B4-BE49-F238E27FC236}">
                  <a16:creationId xmlns:a16="http://schemas.microsoft.com/office/drawing/2014/main" id="{2E8A8E59-4F91-4ECB-A05A-DE779AA3B94F}"/>
                </a:ext>
              </a:extLst>
            </p:cNvPr>
            <p:cNvSpPr/>
            <p:nvPr/>
          </p:nvSpPr>
          <p:spPr>
            <a:xfrm rot="409187" flipH="1">
              <a:off x="6012431" y="3425150"/>
              <a:ext cx="25701" cy="2478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08" name="Ovale 307">
              <a:extLst>
                <a:ext uri="{FF2B5EF4-FFF2-40B4-BE49-F238E27FC236}">
                  <a16:creationId xmlns:a16="http://schemas.microsoft.com/office/drawing/2014/main" id="{316D8DB8-654E-44F7-A3E2-7D66A527BB4D}"/>
                </a:ext>
              </a:extLst>
            </p:cNvPr>
            <p:cNvSpPr/>
            <p:nvPr/>
          </p:nvSpPr>
          <p:spPr>
            <a:xfrm rot="409187">
              <a:off x="5897235" y="3384204"/>
              <a:ext cx="25701" cy="2478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09" name="Rettangolo 308">
              <a:extLst>
                <a:ext uri="{FF2B5EF4-FFF2-40B4-BE49-F238E27FC236}">
                  <a16:creationId xmlns:a16="http://schemas.microsoft.com/office/drawing/2014/main" id="{1142A31D-3F28-4B10-934E-8F751D66A643}"/>
                </a:ext>
              </a:extLst>
            </p:cNvPr>
            <p:cNvSpPr/>
            <p:nvPr/>
          </p:nvSpPr>
          <p:spPr>
            <a:xfrm rot="20586247" flipH="1">
              <a:off x="5944015" y="3417288"/>
              <a:ext cx="37234" cy="2786"/>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310" name="Connettore diritto 309">
              <a:extLst>
                <a:ext uri="{FF2B5EF4-FFF2-40B4-BE49-F238E27FC236}">
                  <a16:creationId xmlns:a16="http://schemas.microsoft.com/office/drawing/2014/main" id="{2667B872-0B33-4A8C-8EA2-69FD17C4675D}"/>
                </a:ext>
              </a:extLst>
            </p:cNvPr>
            <p:cNvCxnSpPr>
              <a:cxnSpLocks/>
            </p:cNvCxnSpPr>
            <p:nvPr/>
          </p:nvCxnSpPr>
          <p:spPr>
            <a:xfrm rot="409187" flipH="1">
              <a:off x="5993668" y="3377505"/>
              <a:ext cx="17951" cy="20808"/>
            </a:xfrm>
            <a:prstGeom prst="line">
              <a:avLst/>
            </a:prstGeom>
            <a:noFill/>
            <a:ln w="6350" cap="flat" cmpd="sng" algn="ctr">
              <a:solidFill>
                <a:sysClr val="windowText" lastClr="000000"/>
              </a:solidFill>
              <a:prstDash val="solid"/>
            </a:ln>
            <a:effectLst/>
          </p:spPr>
        </p:cxnSp>
        <p:cxnSp>
          <p:nvCxnSpPr>
            <p:cNvPr id="311" name="Connettore diritto 310">
              <a:extLst>
                <a:ext uri="{FF2B5EF4-FFF2-40B4-BE49-F238E27FC236}">
                  <a16:creationId xmlns:a16="http://schemas.microsoft.com/office/drawing/2014/main" id="{A8029113-10C1-46B1-AB2A-6DBA6B6A1688}"/>
                </a:ext>
              </a:extLst>
            </p:cNvPr>
            <p:cNvCxnSpPr>
              <a:cxnSpLocks/>
              <a:endCxn id="307" idx="7"/>
            </p:cNvCxnSpPr>
            <p:nvPr/>
          </p:nvCxnSpPr>
          <p:spPr>
            <a:xfrm rot="409187">
              <a:off x="5977950" y="3406348"/>
              <a:ext cx="40688" cy="19156"/>
            </a:xfrm>
            <a:prstGeom prst="line">
              <a:avLst/>
            </a:prstGeom>
            <a:noFill/>
            <a:ln w="6350" cap="flat" cmpd="sng" algn="ctr">
              <a:solidFill>
                <a:sysClr val="windowText" lastClr="000000"/>
              </a:solidFill>
              <a:prstDash val="solid"/>
            </a:ln>
            <a:effectLst/>
          </p:spPr>
        </p:cxnSp>
        <p:sp>
          <p:nvSpPr>
            <p:cNvPr id="312" name="Ovale 311">
              <a:extLst>
                <a:ext uri="{FF2B5EF4-FFF2-40B4-BE49-F238E27FC236}">
                  <a16:creationId xmlns:a16="http://schemas.microsoft.com/office/drawing/2014/main" id="{C8536A6C-7AA0-443D-B122-BF5F5141178A}"/>
                </a:ext>
              </a:extLst>
            </p:cNvPr>
            <p:cNvSpPr/>
            <p:nvPr/>
          </p:nvSpPr>
          <p:spPr>
            <a:xfrm rot="409187" flipH="1">
              <a:off x="5964306" y="3384259"/>
              <a:ext cx="50084" cy="48304"/>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313" name="Connettore diritto 312">
              <a:extLst>
                <a:ext uri="{FF2B5EF4-FFF2-40B4-BE49-F238E27FC236}">
                  <a16:creationId xmlns:a16="http://schemas.microsoft.com/office/drawing/2014/main" id="{EC161110-3B5A-44C2-ACBA-E537DD79CBD5}"/>
                </a:ext>
              </a:extLst>
            </p:cNvPr>
            <p:cNvCxnSpPr>
              <a:cxnSpLocks/>
              <a:stCxn id="304" idx="5"/>
            </p:cNvCxnSpPr>
            <p:nvPr/>
          </p:nvCxnSpPr>
          <p:spPr>
            <a:xfrm rot="409187" flipH="1">
              <a:off x="5914332" y="3438672"/>
              <a:ext cx="2752" cy="14121"/>
            </a:xfrm>
            <a:prstGeom prst="line">
              <a:avLst/>
            </a:prstGeom>
            <a:noFill/>
            <a:ln w="6350" cap="flat" cmpd="sng" algn="ctr">
              <a:solidFill>
                <a:sysClr val="windowText" lastClr="000000"/>
              </a:solidFill>
              <a:prstDash val="solid"/>
            </a:ln>
            <a:effectLst/>
          </p:spPr>
        </p:cxnSp>
        <p:sp>
          <p:nvSpPr>
            <p:cNvPr id="314" name="Ovale 313">
              <a:extLst>
                <a:ext uri="{FF2B5EF4-FFF2-40B4-BE49-F238E27FC236}">
                  <a16:creationId xmlns:a16="http://schemas.microsoft.com/office/drawing/2014/main" id="{33F86842-4C8A-4619-89DD-7AAF749F105B}"/>
                </a:ext>
              </a:extLst>
            </p:cNvPr>
            <p:cNvSpPr/>
            <p:nvPr/>
          </p:nvSpPr>
          <p:spPr>
            <a:xfrm rot="409187">
              <a:off x="5897317" y="3448667"/>
              <a:ext cx="25701" cy="2478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15" name="Rettangolo 314">
              <a:extLst>
                <a:ext uri="{FF2B5EF4-FFF2-40B4-BE49-F238E27FC236}">
                  <a16:creationId xmlns:a16="http://schemas.microsoft.com/office/drawing/2014/main" id="{2F131202-405A-4012-9284-0E17823FE0F4}"/>
                </a:ext>
              </a:extLst>
            </p:cNvPr>
            <p:cNvSpPr/>
            <p:nvPr/>
          </p:nvSpPr>
          <p:spPr>
            <a:xfrm rot="12594840" flipH="1">
              <a:off x="5868965" y="3417475"/>
              <a:ext cx="37234" cy="3064"/>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16" name="Ovale 315">
              <a:extLst>
                <a:ext uri="{FF2B5EF4-FFF2-40B4-BE49-F238E27FC236}">
                  <a16:creationId xmlns:a16="http://schemas.microsoft.com/office/drawing/2014/main" id="{59528282-9DB5-4361-AFEA-9007AB30FC41}"/>
                </a:ext>
              </a:extLst>
            </p:cNvPr>
            <p:cNvSpPr/>
            <p:nvPr/>
          </p:nvSpPr>
          <p:spPr>
            <a:xfrm rot="11396764" flipH="1">
              <a:off x="5684151" y="3378134"/>
              <a:ext cx="34209" cy="36291"/>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17" name="Ovale 316">
              <a:extLst>
                <a:ext uri="{FF2B5EF4-FFF2-40B4-BE49-F238E27FC236}">
                  <a16:creationId xmlns:a16="http://schemas.microsoft.com/office/drawing/2014/main" id="{1C6BB7A5-A921-4CD8-AC0B-A8C884CED2A8}"/>
                </a:ext>
              </a:extLst>
            </p:cNvPr>
            <p:cNvSpPr/>
            <p:nvPr/>
          </p:nvSpPr>
          <p:spPr>
            <a:xfrm rot="11396764" flipH="1">
              <a:off x="5676721" y="3373020"/>
              <a:ext cx="50084" cy="48304"/>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18" name="Ovale 317">
              <a:extLst>
                <a:ext uri="{FF2B5EF4-FFF2-40B4-BE49-F238E27FC236}">
                  <a16:creationId xmlns:a16="http://schemas.microsoft.com/office/drawing/2014/main" id="{5473C40E-1DEE-4ABF-984F-4B56647CBB1C}"/>
                </a:ext>
              </a:extLst>
            </p:cNvPr>
            <p:cNvSpPr/>
            <p:nvPr/>
          </p:nvSpPr>
          <p:spPr>
            <a:xfrm rot="11396764" flipH="1">
              <a:off x="5595994" y="3434003"/>
              <a:ext cx="25701" cy="2478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19" name="Ovale 318">
              <a:extLst>
                <a:ext uri="{FF2B5EF4-FFF2-40B4-BE49-F238E27FC236}">
                  <a16:creationId xmlns:a16="http://schemas.microsoft.com/office/drawing/2014/main" id="{C0B0EBE7-F334-411D-9B22-C4694D824846}"/>
                </a:ext>
              </a:extLst>
            </p:cNvPr>
            <p:cNvSpPr/>
            <p:nvPr/>
          </p:nvSpPr>
          <p:spPr>
            <a:xfrm rot="11396764" flipH="1">
              <a:off x="5595331" y="3368915"/>
              <a:ext cx="25701" cy="2478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20" name="Ovale 319">
              <a:extLst>
                <a:ext uri="{FF2B5EF4-FFF2-40B4-BE49-F238E27FC236}">
                  <a16:creationId xmlns:a16="http://schemas.microsoft.com/office/drawing/2014/main" id="{CCAB68AF-1CE7-4620-8DF3-E720BD393901}"/>
                </a:ext>
              </a:extLst>
            </p:cNvPr>
            <p:cNvSpPr/>
            <p:nvPr/>
          </p:nvSpPr>
          <p:spPr>
            <a:xfrm rot="11396764">
              <a:off x="5708063" y="3415921"/>
              <a:ext cx="25701" cy="2478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21" name="Rettangolo 320">
              <a:extLst>
                <a:ext uri="{FF2B5EF4-FFF2-40B4-BE49-F238E27FC236}">
                  <a16:creationId xmlns:a16="http://schemas.microsoft.com/office/drawing/2014/main" id="{46FA1557-1FF9-4196-BC35-901AA1EE146A}"/>
                </a:ext>
              </a:extLst>
            </p:cNvPr>
            <p:cNvSpPr/>
            <p:nvPr/>
          </p:nvSpPr>
          <p:spPr>
            <a:xfrm rot="9973824" flipH="1">
              <a:off x="5651065" y="3402080"/>
              <a:ext cx="37234" cy="2786"/>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322" name="Connettore diritto 321">
              <a:extLst>
                <a:ext uri="{FF2B5EF4-FFF2-40B4-BE49-F238E27FC236}">
                  <a16:creationId xmlns:a16="http://schemas.microsoft.com/office/drawing/2014/main" id="{8EAE0FC8-3F27-455F-B743-1F2724BE5D25}"/>
                </a:ext>
              </a:extLst>
            </p:cNvPr>
            <p:cNvCxnSpPr>
              <a:cxnSpLocks/>
            </p:cNvCxnSpPr>
            <p:nvPr/>
          </p:nvCxnSpPr>
          <p:spPr>
            <a:xfrm rot="11396764" flipH="1">
              <a:off x="5619032" y="3421668"/>
              <a:ext cx="17951" cy="20808"/>
            </a:xfrm>
            <a:prstGeom prst="line">
              <a:avLst/>
            </a:prstGeom>
            <a:noFill/>
            <a:ln w="6350" cap="flat" cmpd="sng" algn="ctr">
              <a:solidFill>
                <a:sysClr val="windowText" lastClr="000000"/>
              </a:solidFill>
              <a:prstDash val="solid"/>
            </a:ln>
            <a:effectLst/>
          </p:spPr>
        </p:cxnSp>
        <p:cxnSp>
          <p:nvCxnSpPr>
            <p:cNvPr id="323" name="Connettore diritto 322">
              <a:extLst>
                <a:ext uri="{FF2B5EF4-FFF2-40B4-BE49-F238E27FC236}">
                  <a16:creationId xmlns:a16="http://schemas.microsoft.com/office/drawing/2014/main" id="{7C0152E4-54D7-4E52-9304-1A106117F1F8}"/>
                </a:ext>
              </a:extLst>
            </p:cNvPr>
            <p:cNvCxnSpPr>
              <a:cxnSpLocks/>
              <a:endCxn id="319" idx="7"/>
            </p:cNvCxnSpPr>
            <p:nvPr/>
          </p:nvCxnSpPr>
          <p:spPr>
            <a:xfrm rot="11396764">
              <a:off x="5613574" y="3394749"/>
              <a:ext cx="40688" cy="19156"/>
            </a:xfrm>
            <a:prstGeom prst="line">
              <a:avLst/>
            </a:prstGeom>
            <a:noFill/>
            <a:ln w="6350" cap="flat" cmpd="sng" algn="ctr">
              <a:solidFill>
                <a:sysClr val="windowText" lastClr="000000"/>
              </a:solidFill>
              <a:prstDash val="solid"/>
            </a:ln>
            <a:effectLst/>
          </p:spPr>
        </p:cxnSp>
        <p:sp>
          <p:nvSpPr>
            <p:cNvPr id="324" name="Ovale 323">
              <a:extLst>
                <a:ext uri="{FF2B5EF4-FFF2-40B4-BE49-F238E27FC236}">
                  <a16:creationId xmlns:a16="http://schemas.microsoft.com/office/drawing/2014/main" id="{75D12A85-B2F3-4988-9497-338DFAD5B266}"/>
                </a:ext>
              </a:extLst>
            </p:cNvPr>
            <p:cNvSpPr/>
            <p:nvPr/>
          </p:nvSpPr>
          <p:spPr>
            <a:xfrm rot="11396764" flipH="1">
              <a:off x="5617388" y="3388155"/>
              <a:ext cx="50084" cy="48304"/>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325" name="Connettore diritto 324">
              <a:extLst>
                <a:ext uri="{FF2B5EF4-FFF2-40B4-BE49-F238E27FC236}">
                  <a16:creationId xmlns:a16="http://schemas.microsoft.com/office/drawing/2014/main" id="{2FDAD2E0-5E9C-4891-9648-C5F7D53F1809}"/>
                </a:ext>
              </a:extLst>
            </p:cNvPr>
            <p:cNvCxnSpPr>
              <a:cxnSpLocks/>
              <a:stCxn id="316" idx="5"/>
            </p:cNvCxnSpPr>
            <p:nvPr/>
          </p:nvCxnSpPr>
          <p:spPr>
            <a:xfrm rot="11396764" flipH="1">
              <a:off x="5716674" y="3371894"/>
              <a:ext cx="2752" cy="14121"/>
            </a:xfrm>
            <a:prstGeom prst="line">
              <a:avLst/>
            </a:prstGeom>
            <a:noFill/>
            <a:ln w="6350" cap="flat" cmpd="sng" algn="ctr">
              <a:solidFill>
                <a:sysClr val="windowText" lastClr="000000"/>
              </a:solidFill>
              <a:prstDash val="solid"/>
            </a:ln>
            <a:effectLst/>
          </p:spPr>
        </p:cxnSp>
        <p:sp>
          <p:nvSpPr>
            <p:cNvPr id="326" name="Ovale 325">
              <a:extLst>
                <a:ext uri="{FF2B5EF4-FFF2-40B4-BE49-F238E27FC236}">
                  <a16:creationId xmlns:a16="http://schemas.microsoft.com/office/drawing/2014/main" id="{0578696A-12D8-43E1-A9F7-94241D98B222}"/>
                </a:ext>
              </a:extLst>
            </p:cNvPr>
            <p:cNvSpPr/>
            <p:nvPr/>
          </p:nvSpPr>
          <p:spPr>
            <a:xfrm rot="11396764">
              <a:off x="5711590" y="3351549"/>
              <a:ext cx="25701" cy="24787"/>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27" name="Rettangolo 326">
              <a:extLst>
                <a:ext uri="{FF2B5EF4-FFF2-40B4-BE49-F238E27FC236}">
                  <a16:creationId xmlns:a16="http://schemas.microsoft.com/office/drawing/2014/main" id="{047DC283-5DCA-463B-9E2B-739563246FF5}"/>
                </a:ext>
              </a:extLst>
            </p:cNvPr>
            <p:cNvSpPr/>
            <p:nvPr/>
          </p:nvSpPr>
          <p:spPr>
            <a:xfrm rot="1982417" flipH="1">
              <a:off x="5726022" y="3405601"/>
              <a:ext cx="37234" cy="3064"/>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grpSp>
      <p:sp>
        <p:nvSpPr>
          <p:cNvPr id="328" name="Ovale 327">
            <a:extLst>
              <a:ext uri="{FF2B5EF4-FFF2-40B4-BE49-F238E27FC236}">
                <a16:creationId xmlns:a16="http://schemas.microsoft.com/office/drawing/2014/main" id="{DAB5A0BD-07BA-4050-B5D8-5D1E46EC53C7}"/>
              </a:ext>
            </a:extLst>
          </p:cNvPr>
          <p:cNvSpPr/>
          <p:nvPr/>
        </p:nvSpPr>
        <p:spPr>
          <a:xfrm rot="11718278" flipH="1">
            <a:off x="8241695" y="2458435"/>
            <a:ext cx="45611" cy="48388"/>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29" name="Ovale 328">
            <a:extLst>
              <a:ext uri="{FF2B5EF4-FFF2-40B4-BE49-F238E27FC236}">
                <a16:creationId xmlns:a16="http://schemas.microsoft.com/office/drawing/2014/main" id="{2387BADD-8DB4-431E-BD91-6EB84CE8336E}"/>
              </a:ext>
            </a:extLst>
          </p:cNvPr>
          <p:cNvSpPr/>
          <p:nvPr/>
        </p:nvSpPr>
        <p:spPr>
          <a:xfrm rot="11718278" flipH="1">
            <a:off x="8231671" y="2451672"/>
            <a:ext cx="66779" cy="64405"/>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30" name="Ovale 329">
            <a:extLst>
              <a:ext uri="{FF2B5EF4-FFF2-40B4-BE49-F238E27FC236}">
                <a16:creationId xmlns:a16="http://schemas.microsoft.com/office/drawing/2014/main" id="{8AD1D5E2-955E-481D-A5DC-10156F10FAA3}"/>
              </a:ext>
            </a:extLst>
          </p:cNvPr>
          <p:cNvSpPr/>
          <p:nvPr/>
        </p:nvSpPr>
        <p:spPr>
          <a:xfrm rot="11718278" flipH="1">
            <a:off x="8118285" y="2521425"/>
            <a:ext cx="34268" cy="33049"/>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31" name="Ovale 330">
            <a:extLst>
              <a:ext uri="{FF2B5EF4-FFF2-40B4-BE49-F238E27FC236}">
                <a16:creationId xmlns:a16="http://schemas.microsoft.com/office/drawing/2014/main" id="{4655CBE6-E3C7-4519-8869-1D84530C32ED}"/>
              </a:ext>
            </a:extLst>
          </p:cNvPr>
          <p:cNvSpPr/>
          <p:nvPr/>
        </p:nvSpPr>
        <p:spPr>
          <a:xfrm rot="11718278" flipH="1">
            <a:off x="8125723" y="2434940"/>
            <a:ext cx="34268" cy="33049"/>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32" name="Ovale 331">
            <a:extLst>
              <a:ext uri="{FF2B5EF4-FFF2-40B4-BE49-F238E27FC236}">
                <a16:creationId xmlns:a16="http://schemas.microsoft.com/office/drawing/2014/main" id="{F75DFD98-A41D-422E-ABF1-9C1D2A2E984B}"/>
              </a:ext>
            </a:extLst>
          </p:cNvPr>
          <p:cNvSpPr/>
          <p:nvPr/>
        </p:nvSpPr>
        <p:spPr>
          <a:xfrm rot="11718278">
            <a:off x="8269369" y="2511016"/>
            <a:ext cx="34268" cy="33049"/>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33" name="Rettangolo 332">
            <a:extLst>
              <a:ext uri="{FF2B5EF4-FFF2-40B4-BE49-F238E27FC236}">
                <a16:creationId xmlns:a16="http://schemas.microsoft.com/office/drawing/2014/main" id="{44BC5E4D-0611-4437-AA17-0D9907ECA2C2}"/>
              </a:ext>
            </a:extLst>
          </p:cNvPr>
          <p:cNvSpPr/>
          <p:nvPr/>
        </p:nvSpPr>
        <p:spPr>
          <a:xfrm rot="10295338" flipH="1">
            <a:off x="8196844" y="2486304"/>
            <a:ext cx="49645" cy="4085"/>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334" name="Connettore diritto 333">
            <a:extLst>
              <a:ext uri="{FF2B5EF4-FFF2-40B4-BE49-F238E27FC236}">
                <a16:creationId xmlns:a16="http://schemas.microsoft.com/office/drawing/2014/main" id="{C81E7267-9DE8-4BBF-A328-F06ED0C67566}"/>
              </a:ext>
            </a:extLst>
          </p:cNvPr>
          <p:cNvCxnSpPr>
            <a:cxnSpLocks/>
          </p:cNvCxnSpPr>
          <p:nvPr/>
        </p:nvCxnSpPr>
        <p:spPr>
          <a:xfrm rot="11718278" flipH="1">
            <a:off x="8150721" y="2507385"/>
            <a:ext cx="23935" cy="27744"/>
          </a:xfrm>
          <a:prstGeom prst="line">
            <a:avLst/>
          </a:prstGeom>
          <a:noFill/>
          <a:ln w="6350" cap="flat" cmpd="sng" algn="ctr">
            <a:solidFill>
              <a:sysClr val="windowText" lastClr="000000"/>
            </a:solidFill>
            <a:prstDash val="solid"/>
          </a:ln>
          <a:effectLst/>
        </p:spPr>
      </p:cxnSp>
      <p:cxnSp>
        <p:nvCxnSpPr>
          <p:cNvPr id="335" name="Connettore diritto 334">
            <a:extLst>
              <a:ext uri="{FF2B5EF4-FFF2-40B4-BE49-F238E27FC236}">
                <a16:creationId xmlns:a16="http://schemas.microsoft.com/office/drawing/2014/main" id="{1E533BD0-6CE6-4627-BBB9-0FE0D9FF92DC}"/>
              </a:ext>
            </a:extLst>
          </p:cNvPr>
          <p:cNvCxnSpPr>
            <a:cxnSpLocks/>
            <a:endCxn id="331" idx="7"/>
          </p:cNvCxnSpPr>
          <p:nvPr/>
        </p:nvCxnSpPr>
        <p:spPr>
          <a:xfrm rot="11718278">
            <a:off x="8146956" y="2472372"/>
            <a:ext cx="54251" cy="25541"/>
          </a:xfrm>
          <a:prstGeom prst="line">
            <a:avLst/>
          </a:prstGeom>
          <a:noFill/>
          <a:ln w="6350" cap="flat" cmpd="sng" algn="ctr">
            <a:solidFill>
              <a:sysClr val="windowText" lastClr="000000"/>
            </a:solidFill>
            <a:prstDash val="solid"/>
          </a:ln>
          <a:effectLst/>
        </p:spPr>
      </p:cxnSp>
      <p:sp>
        <p:nvSpPr>
          <p:cNvPr id="336" name="Ovale 335">
            <a:extLst>
              <a:ext uri="{FF2B5EF4-FFF2-40B4-BE49-F238E27FC236}">
                <a16:creationId xmlns:a16="http://schemas.microsoft.com/office/drawing/2014/main" id="{10BD1419-0A79-4C89-ACCE-3C0EE5FDAABF}"/>
              </a:ext>
            </a:extLst>
          </p:cNvPr>
          <p:cNvSpPr/>
          <p:nvPr/>
        </p:nvSpPr>
        <p:spPr>
          <a:xfrm rot="11718278" flipH="1">
            <a:off x="8150971" y="2464567"/>
            <a:ext cx="66779" cy="64405"/>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337" name="Connettore diritto 336">
            <a:extLst>
              <a:ext uri="{FF2B5EF4-FFF2-40B4-BE49-F238E27FC236}">
                <a16:creationId xmlns:a16="http://schemas.microsoft.com/office/drawing/2014/main" id="{6539DE8E-217D-4CAF-8BC5-81FA3D7D8BF3}"/>
              </a:ext>
            </a:extLst>
          </p:cNvPr>
          <p:cNvCxnSpPr>
            <a:cxnSpLocks/>
            <a:stCxn id="328" idx="5"/>
          </p:cNvCxnSpPr>
          <p:nvPr/>
        </p:nvCxnSpPr>
        <p:spPr>
          <a:xfrm rot="11718278" flipH="1">
            <a:off x="8287175" y="2452253"/>
            <a:ext cx="3669" cy="18828"/>
          </a:xfrm>
          <a:prstGeom prst="line">
            <a:avLst/>
          </a:prstGeom>
          <a:noFill/>
          <a:ln w="6350" cap="flat" cmpd="sng" algn="ctr">
            <a:solidFill>
              <a:sysClr val="windowText" lastClr="000000"/>
            </a:solidFill>
            <a:prstDash val="solid"/>
          </a:ln>
          <a:effectLst/>
        </p:spPr>
      </p:cxnSp>
      <p:sp>
        <p:nvSpPr>
          <p:cNvPr id="338" name="Ovale 337">
            <a:extLst>
              <a:ext uri="{FF2B5EF4-FFF2-40B4-BE49-F238E27FC236}">
                <a16:creationId xmlns:a16="http://schemas.microsoft.com/office/drawing/2014/main" id="{4D19877E-A71C-44E9-BCB7-EE4EBC1E64DA}"/>
              </a:ext>
            </a:extLst>
          </p:cNvPr>
          <p:cNvSpPr/>
          <p:nvPr/>
        </p:nvSpPr>
        <p:spPr>
          <a:xfrm rot="11718278">
            <a:off x="8282277" y="2425990"/>
            <a:ext cx="34268" cy="33049"/>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39" name="Ovale 338">
            <a:extLst>
              <a:ext uri="{FF2B5EF4-FFF2-40B4-BE49-F238E27FC236}">
                <a16:creationId xmlns:a16="http://schemas.microsoft.com/office/drawing/2014/main" id="{63C0809D-A999-4A7D-971E-78AB0280979D}"/>
              </a:ext>
            </a:extLst>
          </p:cNvPr>
          <p:cNvSpPr/>
          <p:nvPr/>
        </p:nvSpPr>
        <p:spPr>
          <a:xfrm rot="409187" flipH="1">
            <a:off x="8355253" y="2486405"/>
            <a:ext cx="45612" cy="48388"/>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40" name="Ovale 339">
            <a:extLst>
              <a:ext uri="{FF2B5EF4-FFF2-40B4-BE49-F238E27FC236}">
                <a16:creationId xmlns:a16="http://schemas.microsoft.com/office/drawing/2014/main" id="{54158930-6C92-440E-A5DD-7FD71AD6A65B}"/>
              </a:ext>
            </a:extLst>
          </p:cNvPr>
          <p:cNvSpPr/>
          <p:nvPr/>
        </p:nvSpPr>
        <p:spPr>
          <a:xfrm rot="409187" flipH="1">
            <a:off x="8343925" y="2477244"/>
            <a:ext cx="66779" cy="64405"/>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41" name="Ovale 340">
            <a:extLst>
              <a:ext uri="{FF2B5EF4-FFF2-40B4-BE49-F238E27FC236}">
                <a16:creationId xmlns:a16="http://schemas.microsoft.com/office/drawing/2014/main" id="{920A7985-3911-40C2-B63F-E723BDE84BE9}"/>
              </a:ext>
            </a:extLst>
          </p:cNvPr>
          <p:cNvSpPr/>
          <p:nvPr/>
        </p:nvSpPr>
        <p:spPr>
          <a:xfrm rot="409187">
            <a:off x="8332362" y="2452817"/>
            <a:ext cx="34268" cy="33049"/>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42" name="Rettangolo 341">
            <a:extLst>
              <a:ext uri="{FF2B5EF4-FFF2-40B4-BE49-F238E27FC236}">
                <a16:creationId xmlns:a16="http://schemas.microsoft.com/office/drawing/2014/main" id="{D0CA0907-E541-4EBC-B30F-4E9067C0596F}"/>
              </a:ext>
            </a:extLst>
          </p:cNvPr>
          <p:cNvSpPr/>
          <p:nvPr/>
        </p:nvSpPr>
        <p:spPr>
          <a:xfrm rot="20586247" flipH="1">
            <a:off x="8394735" y="2496928"/>
            <a:ext cx="49645" cy="3715"/>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43" name="Ovale 342">
            <a:extLst>
              <a:ext uri="{FF2B5EF4-FFF2-40B4-BE49-F238E27FC236}">
                <a16:creationId xmlns:a16="http://schemas.microsoft.com/office/drawing/2014/main" id="{F03572E7-3F8A-46E0-944B-D73C09E466CE}"/>
              </a:ext>
            </a:extLst>
          </p:cNvPr>
          <p:cNvSpPr/>
          <p:nvPr/>
        </p:nvSpPr>
        <p:spPr>
          <a:xfrm rot="409187" flipH="1">
            <a:off x="8421789" y="2452890"/>
            <a:ext cx="66779" cy="64405"/>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344" name="Connettore diritto 343">
            <a:extLst>
              <a:ext uri="{FF2B5EF4-FFF2-40B4-BE49-F238E27FC236}">
                <a16:creationId xmlns:a16="http://schemas.microsoft.com/office/drawing/2014/main" id="{AFD22248-4122-4F83-964B-4E6246266998}"/>
              </a:ext>
            </a:extLst>
          </p:cNvPr>
          <p:cNvCxnSpPr>
            <a:cxnSpLocks/>
            <a:stCxn id="339" idx="5"/>
          </p:cNvCxnSpPr>
          <p:nvPr/>
        </p:nvCxnSpPr>
        <p:spPr>
          <a:xfrm rot="409187" flipH="1">
            <a:off x="8355158" y="2525441"/>
            <a:ext cx="3669" cy="18828"/>
          </a:xfrm>
          <a:prstGeom prst="line">
            <a:avLst/>
          </a:prstGeom>
          <a:noFill/>
          <a:ln w="6350" cap="flat" cmpd="sng" algn="ctr">
            <a:solidFill>
              <a:sysClr val="windowText" lastClr="000000"/>
            </a:solidFill>
            <a:prstDash val="solid"/>
          </a:ln>
          <a:effectLst/>
        </p:spPr>
      </p:cxnSp>
      <p:sp>
        <p:nvSpPr>
          <p:cNvPr id="345" name="Ovale 344">
            <a:extLst>
              <a:ext uri="{FF2B5EF4-FFF2-40B4-BE49-F238E27FC236}">
                <a16:creationId xmlns:a16="http://schemas.microsoft.com/office/drawing/2014/main" id="{70450332-1B1A-4B91-87F7-EC3C086A2093}"/>
              </a:ext>
            </a:extLst>
          </p:cNvPr>
          <p:cNvSpPr/>
          <p:nvPr/>
        </p:nvSpPr>
        <p:spPr>
          <a:xfrm rot="409187">
            <a:off x="8332471" y="2538768"/>
            <a:ext cx="34268" cy="33049"/>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46" name="Rettangolo 345">
            <a:extLst>
              <a:ext uri="{FF2B5EF4-FFF2-40B4-BE49-F238E27FC236}">
                <a16:creationId xmlns:a16="http://schemas.microsoft.com/office/drawing/2014/main" id="{7210985D-40FC-4D31-9D98-AF1A4E6AAEBD}"/>
              </a:ext>
            </a:extLst>
          </p:cNvPr>
          <p:cNvSpPr/>
          <p:nvPr/>
        </p:nvSpPr>
        <p:spPr>
          <a:xfrm rot="12594840" flipH="1">
            <a:off x="8294668" y="2497178"/>
            <a:ext cx="49645" cy="4085"/>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47" name="Ovale 346">
            <a:extLst>
              <a:ext uri="{FF2B5EF4-FFF2-40B4-BE49-F238E27FC236}">
                <a16:creationId xmlns:a16="http://schemas.microsoft.com/office/drawing/2014/main" id="{1EC40C77-EC48-438D-AE6A-954CC28BFE4B}"/>
              </a:ext>
            </a:extLst>
          </p:cNvPr>
          <p:cNvSpPr/>
          <p:nvPr/>
        </p:nvSpPr>
        <p:spPr>
          <a:xfrm rot="11396764" flipH="1">
            <a:off x="8048250" y="2444723"/>
            <a:ext cx="45612" cy="48388"/>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48" name="Ovale 347">
            <a:extLst>
              <a:ext uri="{FF2B5EF4-FFF2-40B4-BE49-F238E27FC236}">
                <a16:creationId xmlns:a16="http://schemas.microsoft.com/office/drawing/2014/main" id="{56446AEB-971E-481A-875E-A8BFEDE82965}"/>
              </a:ext>
            </a:extLst>
          </p:cNvPr>
          <p:cNvSpPr/>
          <p:nvPr/>
        </p:nvSpPr>
        <p:spPr>
          <a:xfrm rot="11396764" flipH="1">
            <a:off x="8038343" y="2437904"/>
            <a:ext cx="66779" cy="64405"/>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49" name="Ovale 348">
            <a:extLst>
              <a:ext uri="{FF2B5EF4-FFF2-40B4-BE49-F238E27FC236}">
                <a16:creationId xmlns:a16="http://schemas.microsoft.com/office/drawing/2014/main" id="{3AFC5E8D-D60F-4377-9BF4-1104ACB62A63}"/>
              </a:ext>
            </a:extLst>
          </p:cNvPr>
          <p:cNvSpPr/>
          <p:nvPr/>
        </p:nvSpPr>
        <p:spPr>
          <a:xfrm rot="11396764" flipH="1">
            <a:off x="7930707" y="2519216"/>
            <a:ext cx="34268" cy="33049"/>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50" name="Ovale 349">
            <a:extLst>
              <a:ext uri="{FF2B5EF4-FFF2-40B4-BE49-F238E27FC236}">
                <a16:creationId xmlns:a16="http://schemas.microsoft.com/office/drawing/2014/main" id="{AC2DB849-A981-4884-B77F-9E585D276891}"/>
              </a:ext>
            </a:extLst>
          </p:cNvPr>
          <p:cNvSpPr/>
          <p:nvPr/>
        </p:nvSpPr>
        <p:spPr>
          <a:xfrm rot="11396764" flipH="1">
            <a:off x="7929823" y="2432432"/>
            <a:ext cx="34268" cy="33049"/>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51" name="Ovale 350">
            <a:extLst>
              <a:ext uri="{FF2B5EF4-FFF2-40B4-BE49-F238E27FC236}">
                <a16:creationId xmlns:a16="http://schemas.microsoft.com/office/drawing/2014/main" id="{F9C2CE1A-942C-4283-9233-0A3CFF901AC4}"/>
              </a:ext>
            </a:extLst>
          </p:cNvPr>
          <p:cNvSpPr/>
          <p:nvPr/>
        </p:nvSpPr>
        <p:spPr>
          <a:xfrm rot="11396764">
            <a:off x="8080133" y="2495106"/>
            <a:ext cx="34268" cy="33049"/>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52" name="Rettangolo 351">
            <a:extLst>
              <a:ext uri="{FF2B5EF4-FFF2-40B4-BE49-F238E27FC236}">
                <a16:creationId xmlns:a16="http://schemas.microsoft.com/office/drawing/2014/main" id="{D8287A71-04B9-477B-B48D-FBBBE08CAB87}"/>
              </a:ext>
            </a:extLst>
          </p:cNvPr>
          <p:cNvSpPr/>
          <p:nvPr/>
        </p:nvSpPr>
        <p:spPr>
          <a:xfrm rot="9973824" flipH="1">
            <a:off x="8004135" y="2476651"/>
            <a:ext cx="49645" cy="3715"/>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353" name="Connettore diritto 352">
            <a:extLst>
              <a:ext uri="{FF2B5EF4-FFF2-40B4-BE49-F238E27FC236}">
                <a16:creationId xmlns:a16="http://schemas.microsoft.com/office/drawing/2014/main" id="{88B5E1FB-1993-440A-8520-3DF3DC240A20}"/>
              </a:ext>
            </a:extLst>
          </p:cNvPr>
          <p:cNvCxnSpPr>
            <a:cxnSpLocks/>
          </p:cNvCxnSpPr>
          <p:nvPr/>
        </p:nvCxnSpPr>
        <p:spPr>
          <a:xfrm rot="11396764" flipH="1">
            <a:off x="7961425" y="2502768"/>
            <a:ext cx="23935" cy="27744"/>
          </a:xfrm>
          <a:prstGeom prst="line">
            <a:avLst/>
          </a:prstGeom>
          <a:noFill/>
          <a:ln w="6350" cap="flat" cmpd="sng" algn="ctr">
            <a:solidFill>
              <a:sysClr val="windowText" lastClr="000000"/>
            </a:solidFill>
            <a:prstDash val="solid"/>
          </a:ln>
          <a:effectLst/>
        </p:spPr>
      </p:cxnSp>
      <p:cxnSp>
        <p:nvCxnSpPr>
          <p:cNvPr id="354" name="Connettore diritto 353">
            <a:extLst>
              <a:ext uri="{FF2B5EF4-FFF2-40B4-BE49-F238E27FC236}">
                <a16:creationId xmlns:a16="http://schemas.microsoft.com/office/drawing/2014/main" id="{9B02F836-3B5E-4E11-81FC-D4AD526FDC50}"/>
              </a:ext>
            </a:extLst>
          </p:cNvPr>
          <p:cNvCxnSpPr>
            <a:cxnSpLocks/>
            <a:endCxn id="350" idx="7"/>
          </p:cNvCxnSpPr>
          <p:nvPr/>
        </p:nvCxnSpPr>
        <p:spPr>
          <a:xfrm rot="11396764">
            <a:off x="7954147" y="2466876"/>
            <a:ext cx="54251" cy="25541"/>
          </a:xfrm>
          <a:prstGeom prst="line">
            <a:avLst/>
          </a:prstGeom>
          <a:noFill/>
          <a:ln w="6350" cap="flat" cmpd="sng" algn="ctr">
            <a:solidFill>
              <a:sysClr val="windowText" lastClr="000000"/>
            </a:solidFill>
            <a:prstDash val="solid"/>
          </a:ln>
          <a:effectLst/>
        </p:spPr>
      </p:cxnSp>
      <p:sp>
        <p:nvSpPr>
          <p:cNvPr id="355" name="Ovale 354">
            <a:extLst>
              <a:ext uri="{FF2B5EF4-FFF2-40B4-BE49-F238E27FC236}">
                <a16:creationId xmlns:a16="http://schemas.microsoft.com/office/drawing/2014/main" id="{9142CB5C-6C9B-4A7E-950B-EF2100D6CD07}"/>
              </a:ext>
            </a:extLst>
          </p:cNvPr>
          <p:cNvSpPr/>
          <p:nvPr/>
        </p:nvSpPr>
        <p:spPr>
          <a:xfrm rot="11396764" flipH="1">
            <a:off x="7959232" y="2458084"/>
            <a:ext cx="66779" cy="64405"/>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356" name="Connettore diritto 355">
            <a:extLst>
              <a:ext uri="{FF2B5EF4-FFF2-40B4-BE49-F238E27FC236}">
                <a16:creationId xmlns:a16="http://schemas.microsoft.com/office/drawing/2014/main" id="{6F5D4ADF-1A79-48B4-9D91-6DD24A1693D2}"/>
              </a:ext>
            </a:extLst>
          </p:cNvPr>
          <p:cNvCxnSpPr>
            <a:cxnSpLocks/>
            <a:stCxn id="347" idx="5"/>
          </p:cNvCxnSpPr>
          <p:nvPr/>
        </p:nvCxnSpPr>
        <p:spPr>
          <a:xfrm rot="11396764" flipH="1">
            <a:off x="8091614" y="2436403"/>
            <a:ext cx="3669" cy="18828"/>
          </a:xfrm>
          <a:prstGeom prst="line">
            <a:avLst/>
          </a:prstGeom>
          <a:noFill/>
          <a:ln w="6350" cap="flat" cmpd="sng" algn="ctr">
            <a:solidFill>
              <a:sysClr val="windowText" lastClr="000000"/>
            </a:solidFill>
            <a:prstDash val="solid"/>
          </a:ln>
          <a:effectLst/>
        </p:spPr>
      </p:cxnSp>
      <p:sp>
        <p:nvSpPr>
          <p:cNvPr id="357" name="Ovale 356">
            <a:extLst>
              <a:ext uri="{FF2B5EF4-FFF2-40B4-BE49-F238E27FC236}">
                <a16:creationId xmlns:a16="http://schemas.microsoft.com/office/drawing/2014/main" id="{6522D9A0-CF65-4E91-B3A5-F79A9988F79B}"/>
              </a:ext>
            </a:extLst>
          </p:cNvPr>
          <p:cNvSpPr/>
          <p:nvPr/>
        </p:nvSpPr>
        <p:spPr>
          <a:xfrm rot="11396764">
            <a:off x="8084835" y="2409277"/>
            <a:ext cx="34268" cy="33049"/>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58" name="Rettangolo 357">
            <a:extLst>
              <a:ext uri="{FF2B5EF4-FFF2-40B4-BE49-F238E27FC236}">
                <a16:creationId xmlns:a16="http://schemas.microsoft.com/office/drawing/2014/main" id="{E1C2E30A-1395-4CE4-886F-CA3899759AB9}"/>
              </a:ext>
            </a:extLst>
          </p:cNvPr>
          <p:cNvSpPr/>
          <p:nvPr/>
        </p:nvSpPr>
        <p:spPr>
          <a:xfrm rot="1982417" flipH="1">
            <a:off x="8104078" y="2481346"/>
            <a:ext cx="49645" cy="4085"/>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pic>
        <p:nvPicPr>
          <p:cNvPr id="359" name="Picture 14" descr="\\192.168.20.114\k-change\condivisa\progetti\KORUS\Eni\PRESENTAZIONE STRATEGY\presentazione strategy\icone\43.png">
            <a:extLst>
              <a:ext uri="{FF2B5EF4-FFF2-40B4-BE49-F238E27FC236}">
                <a16:creationId xmlns:a16="http://schemas.microsoft.com/office/drawing/2014/main" id="{D92C7775-BAE0-4334-9EB4-316AD1A2A460}"/>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5347802" y="3785582"/>
            <a:ext cx="308396" cy="270293"/>
          </a:xfrm>
          <a:prstGeom prst="rect">
            <a:avLst/>
          </a:prstGeom>
          <a:noFill/>
        </p:spPr>
      </p:pic>
      <p:pic>
        <p:nvPicPr>
          <p:cNvPr id="360" name="Picture 14" descr="\\192.168.20.114\k-change\condivisa\progetti\KORUS\Eni\PRESENTAZIONE STRATEGY\presentazione strategy\icone\43.png">
            <a:extLst>
              <a:ext uri="{FF2B5EF4-FFF2-40B4-BE49-F238E27FC236}">
                <a16:creationId xmlns:a16="http://schemas.microsoft.com/office/drawing/2014/main" id="{0CC95765-BC21-4748-9CB9-FC030DC85801}"/>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6189787" y="3785582"/>
            <a:ext cx="308396" cy="270293"/>
          </a:xfrm>
          <a:prstGeom prst="rect">
            <a:avLst/>
          </a:prstGeom>
          <a:noFill/>
        </p:spPr>
      </p:pic>
      <p:pic>
        <p:nvPicPr>
          <p:cNvPr id="361" name="Picture 14" descr="\\192.168.20.114\k-change\condivisa\progetti\KORUS\Eni\PRESENTAZIONE STRATEGY\presentazione strategy\icone\43.png">
            <a:extLst>
              <a:ext uri="{FF2B5EF4-FFF2-40B4-BE49-F238E27FC236}">
                <a16:creationId xmlns:a16="http://schemas.microsoft.com/office/drawing/2014/main" id="{23A56CA8-FF45-489B-BC68-86E127EE0C3E}"/>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7031773" y="3785582"/>
            <a:ext cx="308396" cy="270293"/>
          </a:xfrm>
          <a:prstGeom prst="rect">
            <a:avLst/>
          </a:prstGeom>
          <a:noFill/>
        </p:spPr>
      </p:pic>
      <p:pic>
        <p:nvPicPr>
          <p:cNvPr id="362" name="Picture 14" descr="\\192.168.20.114\k-change\condivisa\progetti\KORUS\Eni\PRESENTAZIONE STRATEGY\presentazione strategy\icone\43.png">
            <a:extLst>
              <a:ext uri="{FF2B5EF4-FFF2-40B4-BE49-F238E27FC236}">
                <a16:creationId xmlns:a16="http://schemas.microsoft.com/office/drawing/2014/main" id="{8C30E5F7-4210-4C9C-B130-AE5FAEB06639}"/>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5316558" y="1537746"/>
            <a:ext cx="308396" cy="270293"/>
          </a:xfrm>
          <a:prstGeom prst="rect">
            <a:avLst/>
          </a:prstGeom>
          <a:noFill/>
        </p:spPr>
      </p:pic>
      <p:pic>
        <p:nvPicPr>
          <p:cNvPr id="363" name="Picture 14" descr="\\192.168.20.114\k-change\condivisa\progetti\KORUS\Eni\PRESENTAZIONE STRATEGY\presentazione strategy\icone\43.png">
            <a:extLst>
              <a:ext uri="{FF2B5EF4-FFF2-40B4-BE49-F238E27FC236}">
                <a16:creationId xmlns:a16="http://schemas.microsoft.com/office/drawing/2014/main" id="{F6560CF8-8FFD-446E-9166-20CD77BF79CC}"/>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6158543" y="1537746"/>
            <a:ext cx="308396" cy="270293"/>
          </a:xfrm>
          <a:prstGeom prst="rect">
            <a:avLst/>
          </a:prstGeom>
          <a:noFill/>
        </p:spPr>
      </p:pic>
      <p:pic>
        <p:nvPicPr>
          <p:cNvPr id="364" name="Picture 14" descr="\\192.168.20.114\k-change\condivisa\progetti\KORUS\Eni\PRESENTAZIONE STRATEGY\presentazione strategy\icone\43.png">
            <a:extLst>
              <a:ext uri="{FF2B5EF4-FFF2-40B4-BE49-F238E27FC236}">
                <a16:creationId xmlns:a16="http://schemas.microsoft.com/office/drawing/2014/main" id="{8549AB08-F0AE-4189-97D9-1979E34F167B}"/>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7000529" y="1537746"/>
            <a:ext cx="308396" cy="270293"/>
          </a:xfrm>
          <a:prstGeom prst="rect">
            <a:avLst/>
          </a:prstGeom>
          <a:noFill/>
        </p:spPr>
      </p:pic>
      <p:pic>
        <p:nvPicPr>
          <p:cNvPr id="365" name="Picture 14" descr="\\192.168.20.114\k-change\condivisa\progetti\KORUS\Eni\PRESENTAZIONE STRATEGY\presentazione strategy\icone\43.png">
            <a:extLst>
              <a:ext uri="{FF2B5EF4-FFF2-40B4-BE49-F238E27FC236}">
                <a16:creationId xmlns:a16="http://schemas.microsoft.com/office/drawing/2014/main" id="{444E2219-B62C-4F18-BA0E-F09D64F6893F}"/>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8035226" y="1476786"/>
            <a:ext cx="308396" cy="270293"/>
          </a:xfrm>
          <a:prstGeom prst="rect">
            <a:avLst/>
          </a:prstGeom>
          <a:noFill/>
        </p:spPr>
      </p:pic>
      <p:pic>
        <p:nvPicPr>
          <p:cNvPr id="366" name="Picture 14" descr="\\192.168.20.114\k-change\condivisa\progetti\KORUS\Eni\PRESENTAZIONE STRATEGY\presentazione strategy\icone\43.png">
            <a:extLst>
              <a:ext uri="{FF2B5EF4-FFF2-40B4-BE49-F238E27FC236}">
                <a16:creationId xmlns:a16="http://schemas.microsoft.com/office/drawing/2014/main" id="{FEB2D7F7-A668-4CE6-BBBD-FA411D955B67}"/>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8248245" y="1677136"/>
            <a:ext cx="308396" cy="270293"/>
          </a:xfrm>
          <a:prstGeom prst="rect">
            <a:avLst/>
          </a:prstGeom>
          <a:noFill/>
        </p:spPr>
      </p:pic>
      <p:pic>
        <p:nvPicPr>
          <p:cNvPr id="367" name="Picture 14" descr="\\192.168.20.114\k-change\condivisa\progetti\KORUS\Eni\PRESENTAZIONE STRATEGY\presentazione strategy\icone\43.png">
            <a:extLst>
              <a:ext uri="{FF2B5EF4-FFF2-40B4-BE49-F238E27FC236}">
                <a16:creationId xmlns:a16="http://schemas.microsoft.com/office/drawing/2014/main" id="{AA02AF40-0DB1-4D37-B567-89B9AC0B0F04}"/>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7919931" y="1745348"/>
            <a:ext cx="308396" cy="270293"/>
          </a:xfrm>
          <a:prstGeom prst="rect">
            <a:avLst/>
          </a:prstGeom>
          <a:noFill/>
        </p:spPr>
      </p:pic>
      <p:pic>
        <p:nvPicPr>
          <p:cNvPr id="368" name="Picture 14" descr="\\192.168.20.114\k-change\condivisa\progetti\KORUS\Eni\PRESENTAZIONE STRATEGY\presentazione strategy\icone\43.png">
            <a:extLst>
              <a:ext uri="{FF2B5EF4-FFF2-40B4-BE49-F238E27FC236}">
                <a16:creationId xmlns:a16="http://schemas.microsoft.com/office/drawing/2014/main" id="{448FDBE0-D427-4CA1-9420-8A036CC587CA}"/>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8061561" y="3794832"/>
            <a:ext cx="308396" cy="270293"/>
          </a:xfrm>
          <a:prstGeom prst="rect">
            <a:avLst/>
          </a:prstGeom>
          <a:noFill/>
        </p:spPr>
      </p:pic>
      <p:pic>
        <p:nvPicPr>
          <p:cNvPr id="369" name="Picture 14" descr="\\192.168.20.114\k-change\condivisa\progetti\KORUS\Eni\PRESENTAZIONE STRATEGY\presentazione strategy\icone\43.png">
            <a:extLst>
              <a:ext uri="{FF2B5EF4-FFF2-40B4-BE49-F238E27FC236}">
                <a16:creationId xmlns:a16="http://schemas.microsoft.com/office/drawing/2014/main" id="{402112F8-A74A-413F-A88D-C00401A66D29}"/>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8274579" y="3995183"/>
            <a:ext cx="308396" cy="270293"/>
          </a:xfrm>
          <a:prstGeom prst="rect">
            <a:avLst/>
          </a:prstGeom>
          <a:noFill/>
        </p:spPr>
      </p:pic>
      <p:pic>
        <p:nvPicPr>
          <p:cNvPr id="370" name="Picture 14" descr="\\192.168.20.114\k-change\condivisa\progetti\KORUS\Eni\PRESENTAZIONE STRATEGY\presentazione strategy\icone\43.png">
            <a:extLst>
              <a:ext uri="{FF2B5EF4-FFF2-40B4-BE49-F238E27FC236}">
                <a16:creationId xmlns:a16="http://schemas.microsoft.com/office/drawing/2014/main" id="{F9CFED89-9FE9-42B8-857D-6EAABDDAD6EF}"/>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7946266" y="4063395"/>
            <a:ext cx="308396" cy="270293"/>
          </a:xfrm>
          <a:prstGeom prst="rect">
            <a:avLst/>
          </a:prstGeom>
          <a:noFill/>
        </p:spPr>
      </p:pic>
      <p:cxnSp>
        <p:nvCxnSpPr>
          <p:cNvPr id="371" name="Connettore 2 370">
            <a:extLst>
              <a:ext uri="{FF2B5EF4-FFF2-40B4-BE49-F238E27FC236}">
                <a16:creationId xmlns:a16="http://schemas.microsoft.com/office/drawing/2014/main" id="{26D02732-9194-41D7-89C4-54DB30C8A1B6}"/>
              </a:ext>
            </a:extLst>
          </p:cNvPr>
          <p:cNvCxnSpPr>
            <a:cxnSpLocks/>
          </p:cNvCxnSpPr>
          <p:nvPr/>
        </p:nvCxnSpPr>
        <p:spPr>
          <a:xfrm flipV="1">
            <a:off x="5745523" y="4837989"/>
            <a:ext cx="288771" cy="0"/>
          </a:xfrm>
          <a:prstGeom prst="straightConnector1">
            <a:avLst/>
          </a:prstGeom>
          <a:noFill/>
          <a:ln w="19050" cap="flat" cmpd="sng" algn="ctr">
            <a:solidFill>
              <a:srgbClr val="FF9900"/>
            </a:solidFill>
            <a:prstDash val="solid"/>
            <a:tailEnd type="triangle"/>
          </a:ln>
          <a:effectLst/>
        </p:spPr>
      </p:cxnSp>
      <p:cxnSp>
        <p:nvCxnSpPr>
          <p:cNvPr id="372" name="Connettore 2 371">
            <a:extLst>
              <a:ext uri="{FF2B5EF4-FFF2-40B4-BE49-F238E27FC236}">
                <a16:creationId xmlns:a16="http://schemas.microsoft.com/office/drawing/2014/main" id="{4D7F4DC6-954A-4583-A997-F79FEC51CC95}"/>
              </a:ext>
            </a:extLst>
          </p:cNvPr>
          <p:cNvCxnSpPr>
            <a:cxnSpLocks/>
          </p:cNvCxnSpPr>
          <p:nvPr/>
        </p:nvCxnSpPr>
        <p:spPr>
          <a:xfrm flipV="1">
            <a:off x="6540907" y="4837989"/>
            <a:ext cx="288771" cy="0"/>
          </a:xfrm>
          <a:prstGeom prst="straightConnector1">
            <a:avLst/>
          </a:prstGeom>
          <a:noFill/>
          <a:ln w="19050" cap="flat" cmpd="sng" algn="ctr">
            <a:solidFill>
              <a:srgbClr val="FF9900"/>
            </a:solidFill>
            <a:prstDash val="solid"/>
            <a:tailEnd type="triangle"/>
          </a:ln>
          <a:effectLst/>
        </p:spPr>
      </p:cxnSp>
      <p:cxnSp>
        <p:nvCxnSpPr>
          <p:cNvPr id="373" name="Connettore 2 372">
            <a:extLst>
              <a:ext uri="{FF2B5EF4-FFF2-40B4-BE49-F238E27FC236}">
                <a16:creationId xmlns:a16="http://schemas.microsoft.com/office/drawing/2014/main" id="{C13E30E9-3169-4228-B377-8132138D07BD}"/>
              </a:ext>
            </a:extLst>
          </p:cNvPr>
          <p:cNvCxnSpPr>
            <a:cxnSpLocks/>
          </p:cNvCxnSpPr>
          <p:nvPr/>
        </p:nvCxnSpPr>
        <p:spPr>
          <a:xfrm flipV="1">
            <a:off x="5762075" y="2497149"/>
            <a:ext cx="288771" cy="0"/>
          </a:xfrm>
          <a:prstGeom prst="straightConnector1">
            <a:avLst/>
          </a:prstGeom>
          <a:noFill/>
          <a:ln w="19050" cap="flat" cmpd="sng" algn="ctr">
            <a:solidFill>
              <a:srgbClr val="19A095"/>
            </a:solidFill>
            <a:prstDash val="solid"/>
            <a:tailEnd type="triangle"/>
          </a:ln>
          <a:effectLst/>
        </p:spPr>
      </p:cxnSp>
      <p:cxnSp>
        <p:nvCxnSpPr>
          <p:cNvPr id="374" name="Connettore 2 373">
            <a:extLst>
              <a:ext uri="{FF2B5EF4-FFF2-40B4-BE49-F238E27FC236}">
                <a16:creationId xmlns:a16="http://schemas.microsoft.com/office/drawing/2014/main" id="{010D3836-C1C7-4EC2-963F-D074056904A4}"/>
              </a:ext>
            </a:extLst>
          </p:cNvPr>
          <p:cNvCxnSpPr>
            <a:cxnSpLocks/>
          </p:cNvCxnSpPr>
          <p:nvPr/>
        </p:nvCxnSpPr>
        <p:spPr>
          <a:xfrm flipV="1">
            <a:off x="6545459" y="2497149"/>
            <a:ext cx="288771" cy="0"/>
          </a:xfrm>
          <a:prstGeom prst="straightConnector1">
            <a:avLst/>
          </a:prstGeom>
          <a:noFill/>
          <a:ln w="19050" cap="flat" cmpd="sng" algn="ctr">
            <a:solidFill>
              <a:srgbClr val="19A095"/>
            </a:solidFill>
            <a:prstDash val="solid"/>
            <a:tailEnd type="triangle"/>
          </a:ln>
          <a:effectLst/>
        </p:spPr>
      </p:cxnSp>
      <p:sp>
        <p:nvSpPr>
          <p:cNvPr id="375" name="Uguale a 374">
            <a:extLst>
              <a:ext uri="{FF2B5EF4-FFF2-40B4-BE49-F238E27FC236}">
                <a16:creationId xmlns:a16="http://schemas.microsoft.com/office/drawing/2014/main" id="{6330EDDD-9096-437E-BACA-73153F88A0AD}"/>
              </a:ext>
            </a:extLst>
          </p:cNvPr>
          <p:cNvSpPr/>
          <p:nvPr/>
        </p:nvSpPr>
        <p:spPr>
          <a:xfrm>
            <a:off x="7539813" y="4679683"/>
            <a:ext cx="288104" cy="392583"/>
          </a:xfrm>
          <a:prstGeom prst="mathEqual">
            <a:avLst>
              <a:gd name="adj1" fmla="val 12427"/>
              <a:gd name="adj2" fmla="val 7747"/>
            </a:avLst>
          </a:prstGeom>
          <a:solidFill>
            <a:srgbClr val="FF9900"/>
          </a:solidFill>
          <a:ln w="19050" cap="flat" cmpd="sng" algn="ctr">
            <a:no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mn-cs"/>
            </a:endParaRPr>
          </a:p>
        </p:txBody>
      </p:sp>
      <p:sp>
        <p:nvSpPr>
          <p:cNvPr id="376" name="Uguale a 375">
            <a:extLst>
              <a:ext uri="{FF2B5EF4-FFF2-40B4-BE49-F238E27FC236}">
                <a16:creationId xmlns:a16="http://schemas.microsoft.com/office/drawing/2014/main" id="{DDB3742D-3AA9-4A19-984D-494A6600E399}"/>
              </a:ext>
            </a:extLst>
          </p:cNvPr>
          <p:cNvSpPr/>
          <p:nvPr/>
        </p:nvSpPr>
        <p:spPr>
          <a:xfrm>
            <a:off x="7537079" y="2312229"/>
            <a:ext cx="288104" cy="392583"/>
          </a:xfrm>
          <a:prstGeom prst="mathEqual">
            <a:avLst>
              <a:gd name="adj1" fmla="val 12427"/>
              <a:gd name="adj2" fmla="val 7747"/>
            </a:avLst>
          </a:prstGeom>
          <a:solidFill>
            <a:srgbClr val="19A095"/>
          </a:solidFill>
          <a:ln w="19050" cap="flat" cmpd="sng" algn="ctr">
            <a:no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Calibri"/>
              <a:ea typeface="+mn-ea"/>
              <a:cs typeface="+mn-cs"/>
            </a:endParaRPr>
          </a:p>
        </p:txBody>
      </p:sp>
      <p:cxnSp>
        <p:nvCxnSpPr>
          <p:cNvPr id="377" name="Connettore 2 376">
            <a:extLst>
              <a:ext uri="{FF2B5EF4-FFF2-40B4-BE49-F238E27FC236}">
                <a16:creationId xmlns:a16="http://schemas.microsoft.com/office/drawing/2014/main" id="{805E5456-3E53-44E7-A4F3-166C8D0F1B71}"/>
              </a:ext>
            </a:extLst>
          </p:cNvPr>
          <p:cNvCxnSpPr>
            <a:cxnSpLocks/>
          </p:cNvCxnSpPr>
          <p:nvPr/>
        </p:nvCxnSpPr>
        <p:spPr>
          <a:xfrm flipV="1">
            <a:off x="5501767" y="4120372"/>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378" name="Connettore 2 377">
            <a:extLst>
              <a:ext uri="{FF2B5EF4-FFF2-40B4-BE49-F238E27FC236}">
                <a16:creationId xmlns:a16="http://schemas.microsoft.com/office/drawing/2014/main" id="{03D74BDA-3B2D-47F8-94DE-3A75D46EC4D0}"/>
              </a:ext>
            </a:extLst>
          </p:cNvPr>
          <p:cNvCxnSpPr>
            <a:cxnSpLocks/>
          </p:cNvCxnSpPr>
          <p:nvPr/>
        </p:nvCxnSpPr>
        <p:spPr>
          <a:xfrm flipV="1">
            <a:off x="6281083" y="4132049"/>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379" name="Connettore 2 378">
            <a:extLst>
              <a:ext uri="{FF2B5EF4-FFF2-40B4-BE49-F238E27FC236}">
                <a16:creationId xmlns:a16="http://schemas.microsoft.com/office/drawing/2014/main" id="{5280A227-02A0-4A52-91DD-22B18C6C436C}"/>
              </a:ext>
            </a:extLst>
          </p:cNvPr>
          <p:cNvCxnSpPr>
            <a:cxnSpLocks/>
          </p:cNvCxnSpPr>
          <p:nvPr/>
        </p:nvCxnSpPr>
        <p:spPr>
          <a:xfrm flipV="1">
            <a:off x="7150520" y="4132049"/>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380" name="Connettore 2 379">
            <a:extLst>
              <a:ext uri="{FF2B5EF4-FFF2-40B4-BE49-F238E27FC236}">
                <a16:creationId xmlns:a16="http://schemas.microsoft.com/office/drawing/2014/main" id="{6EBDAF1D-BA8A-4579-91FC-715FE2B837A5}"/>
              </a:ext>
            </a:extLst>
          </p:cNvPr>
          <p:cNvCxnSpPr>
            <a:cxnSpLocks/>
          </p:cNvCxnSpPr>
          <p:nvPr/>
        </p:nvCxnSpPr>
        <p:spPr>
          <a:xfrm flipV="1">
            <a:off x="8218372" y="4340814"/>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381" name="Connettore 2 380">
            <a:extLst>
              <a:ext uri="{FF2B5EF4-FFF2-40B4-BE49-F238E27FC236}">
                <a16:creationId xmlns:a16="http://schemas.microsoft.com/office/drawing/2014/main" id="{A4BF8F1C-9432-47D1-BCDF-CC1AB8DD161D}"/>
              </a:ext>
            </a:extLst>
          </p:cNvPr>
          <p:cNvCxnSpPr>
            <a:cxnSpLocks/>
          </p:cNvCxnSpPr>
          <p:nvPr/>
        </p:nvCxnSpPr>
        <p:spPr>
          <a:xfrm flipV="1">
            <a:off x="5453463" y="1849528"/>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382" name="Connettore 2 381">
            <a:extLst>
              <a:ext uri="{FF2B5EF4-FFF2-40B4-BE49-F238E27FC236}">
                <a16:creationId xmlns:a16="http://schemas.microsoft.com/office/drawing/2014/main" id="{3E628379-330B-4777-B54D-3E6152BF0817}"/>
              </a:ext>
            </a:extLst>
          </p:cNvPr>
          <p:cNvCxnSpPr>
            <a:cxnSpLocks/>
          </p:cNvCxnSpPr>
          <p:nvPr/>
        </p:nvCxnSpPr>
        <p:spPr>
          <a:xfrm flipV="1">
            <a:off x="6299773" y="1843344"/>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383" name="Connettore 2 382">
            <a:extLst>
              <a:ext uri="{FF2B5EF4-FFF2-40B4-BE49-F238E27FC236}">
                <a16:creationId xmlns:a16="http://schemas.microsoft.com/office/drawing/2014/main" id="{57C66C2E-938D-484A-B762-6DCC61BD946E}"/>
              </a:ext>
            </a:extLst>
          </p:cNvPr>
          <p:cNvCxnSpPr>
            <a:cxnSpLocks/>
          </p:cNvCxnSpPr>
          <p:nvPr/>
        </p:nvCxnSpPr>
        <p:spPr>
          <a:xfrm flipV="1">
            <a:off x="7154725" y="1889062"/>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384" name="Connettore 2 383">
            <a:extLst>
              <a:ext uri="{FF2B5EF4-FFF2-40B4-BE49-F238E27FC236}">
                <a16:creationId xmlns:a16="http://schemas.microsoft.com/office/drawing/2014/main" id="{4ECF9044-1C06-4DDE-AD1E-4D698530B0F4}"/>
              </a:ext>
            </a:extLst>
          </p:cNvPr>
          <p:cNvCxnSpPr>
            <a:cxnSpLocks/>
          </p:cNvCxnSpPr>
          <p:nvPr/>
        </p:nvCxnSpPr>
        <p:spPr>
          <a:xfrm flipV="1">
            <a:off x="8196749" y="2046818"/>
            <a:ext cx="0" cy="290209"/>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385" name="Rettangolo 384">
            <a:extLst>
              <a:ext uri="{FF2B5EF4-FFF2-40B4-BE49-F238E27FC236}">
                <a16:creationId xmlns:a16="http://schemas.microsoft.com/office/drawing/2014/main" id="{60AD1EE4-BE8A-4215-87E5-EF6F7DA1E560}"/>
              </a:ext>
            </a:extLst>
          </p:cNvPr>
          <p:cNvSpPr/>
          <p:nvPr/>
        </p:nvSpPr>
        <p:spPr>
          <a:xfrm>
            <a:off x="8924351" y="4160020"/>
            <a:ext cx="1059585"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small" spc="0" normalizeH="0" baseline="0" noProof="0">
                <a:ln>
                  <a:noFill/>
                </a:ln>
                <a:gradFill flip="none" rotWithShape="1">
                  <a:gsLst>
                    <a:gs pos="19000">
                      <a:srgbClr val="CA0538"/>
                    </a:gs>
                    <a:gs pos="87000">
                      <a:prstClr val="black"/>
                    </a:gs>
                  </a:gsLst>
                  <a:path path="circle">
                    <a:fillToRect r="100000" b="100000"/>
                  </a:path>
                  <a:tileRect l="-100000" t="-100000"/>
                </a:gradFill>
                <a:effectLst/>
                <a:uLnTx/>
                <a:uFill>
                  <a:solidFill>
                    <a:srgbClr val="FFD500"/>
                  </a:solidFill>
                </a:uFill>
              </a:rPr>
              <a:t>Incineration</a:t>
            </a:r>
          </a:p>
        </p:txBody>
      </p:sp>
      <p:sp>
        <p:nvSpPr>
          <p:cNvPr id="386" name="Ovale 385">
            <a:extLst>
              <a:ext uri="{FF2B5EF4-FFF2-40B4-BE49-F238E27FC236}">
                <a16:creationId xmlns:a16="http://schemas.microsoft.com/office/drawing/2014/main" id="{546784C1-AE72-442D-8943-29CE265956CC}"/>
              </a:ext>
            </a:extLst>
          </p:cNvPr>
          <p:cNvSpPr/>
          <p:nvPr/>
        </p:nvSpPr>
        <p:spPr>
          <a:xfrm rot="409187" flipH="1">
            <a:off x="8480217" y="2420804"/>
            <a:ext cx="34268" cy="33049"/>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87" name="Ovale 386">
            <a:extLst>
              <a:ext uri="{FF2B5EF4-FFF2-40B4-BE49-F238E27FC236}">
                <a16:creationId xmlns:a16="http://schemas.microsoft.com/office/drawing/2014/main" id="{D1BBC8E1-B613-4A05-9F2B-49836B88DE2D}"/>
              </a:ext>
            </a:extLst>
          </p:cNvPr>
          <p:cNvSpPr/>
          <p:nvPr/>
        </p:nvSpPr>
        <p:spPr>
          <a:xfrm rot="409187" flipH="1">
            <a:off x="8485957" y="2507412"/>
            <a:ext cx="34268" cy="33049"/>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388" name="Connettore diritto 387">
            <a:extLst>
              <a:ext uri="{FF2B5EF4-FFF2-40B4-BE49-F238E27FC236}">
                <a16:creationId xmlns:a16="http://schemas.microsoft.com/office/drawing/2014/main" id="{8EE3C2D2-376E-4531-A1E2-357A210547FF}"/>
              </a:ext>
            </a:extLst>
          </p:cNvPr>
          <p:cNvCxnSpPr>
            <a:cxnSpLocks/>
          </p:cNvCxnSpPr>
          <p:nvPr/>
        </p:nvCxnSpPr>
        <p:spPr>
          <a:xfrm rot="409187" flipH="1">
            <a:off x="8460939" y="2443884"/>
            <a:ext cx="23935" cy="27744"/>
          </a:xfrm>
          <a:prstGeom prst="line">
            <a:avLst/>
          </a:prstGeom>
          <a:noFill/>
          <a:ln w="6350" cap="flat" cmpd="sng" algn="ctr">
            <a:solidFill>
              <a:sysClr val="windowText" lastClr="000000"/>
            </a:solidFill>
            <a:prstDash val="solid"/>
          </a:ln>
          <a:effectLst/>
        </p:spPr>
      </p:cxnSp>
      <p:cxnSp>
        <p:nvCxnSpPr>
          <p:cNvPr id="389" name="Connettore diritto 388">
            <a:extLst>
              <a:ext uri="{FF2B5EF4-FFF2-40B4-BE49-F238E27FC236}">
                <a16:creationId xmlns:a16="http://schemas.microsoft.com/office/drawing/2014/main" id="{5B9CBBB7-2E90-4567-B48D-587EE66616BC}"/>
              </a:ext>
            </a:extLst>
          </p:cNvPr>
          <p:cNvCxnSpPr>
            <a:cxnSpLocks/>
            <a:endCxn id="387" idx="7"/>
          </p:cNvCxnSpPr>
          <p:nvPr/>
        </p:nvCxnSpPr>
        <p:spPr>
          <a:xfrm rot="409187">
            <a:off x="8439981" y="2482342"/>
            <a:ext cx="54251" cy="25541"/>
          </a:xfrm>
          <a:prstGeom prst="line">
            <a:avLst/>
          </a:prstGeom>
          <a:noFill/>
          <a:ln w="6350" cap="flat" cmpd="sng" algn="ctr">
            <a:solidFill>
              <a:sysClr val="windowText" lastClr="000000"/>
            </a:solidFill>
            <a:prstDash val="solid"/>
          </a:ln>
          <a:effectLst/>
        </p:spPr>
      </p:cxnSp>
      <p:grpSp>
        <p:nvGrpSpPr>
          <p:cNvPr id="390" name="Gruppo 389">
            <a:extLst>
              <a:ext uri="{FF2B5EF4-FFF2-40B4-BE49-F238E27FC236}">
                <a16:creationId xmlns:a16="http://schemas.microsoft.com/office/drawing/2014/main" id="{C15C9F27-24AA-43D5-85CE-B74F36B700B9}"/>
              </a:ext>
            </a:extLst>
          </p:cNvPr>
          <p:cNvGrpSpPr/>
          <p:nvPr/>
        </p:nvGrpSpPr>
        <p:grpSpPr>
          <a:xfrm>
            <a:off x="5038701" y="2051118"/>
            <a:ext cx="747201" cy="747201"/>
            <a:chOff x="3779025" y="1538338"/>
            <a:chExt cx="560401" cy="560401"/>
          </a:xfrm>
        </p:grpSpPr>
        <p:pic>
          <p:nvPicPr>
            <p:cNvPr id="391" name="Elemento grafico 390" descr="Fabbrica">
              <a:extLst>
                <a:ext uri="{FF2B5EF4-FFF2-40B4-BE49-F238E27FC236}">
                  <a16:creationId xmlns:a16="http://schemas.microsoft.com/office/drawing/2014/main" id="{8551CE46-0D06-4879-8B01-7FEFEEB4882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79025" y="1538338"/>
              <a:ext cx="560401" cy="560401"/>
            </a:xfrm>
            <a:prstGeom prst="rect">
              <a:avLst/>
            </a:prstGeom>
          </p:spPr>
        </p:pic>
        <p:grpSp>
          <p:nvGrpSpPr>
            <p:cNvPr id="392" name="Gruppo 391">
              <a:extLst>
                <a:ext uri="{FF2B5EF4-FFF2-40B4-BE49-F238E27FC236}">
                  <a16:creationId xmlns:a16="http://schemas.microsoft.com/office/drawing/2014/main" id="{D1997D97-3478-419A-AF84-2C3CF4C114B3}"/>
                </a:ext>
              </a:extLst>
            </p:cNvPr>
            <p:cNvGrpSpPr/>
            <p:nvPr/>
          </p:nvGrpSpPr>
          <p:grpSpPr>
            <a:xfrm>
              <a:off x="4143848" y="1954393"/>
              <a:ext cx="167349" cy="129760"/>
              <a:chOff x="7579503" y="2124190"/>
              <a:chExt cx="202492" cy="157009"/>
            </a:xfrm>
          </p:grpSpPr>
          <p:sp>
            <p:nvSpPr>
              <p:cNvPr id="393" name="Ovale 392">
                <a:extLst>
                  <a:ext uri="{FF2B5EF4-FFF2-40B4-BE49-F238E27FC236}">
                    <a16:creationId xmlns:a16="http://schemas.microsoft.com/office/drawing/2014/main" id="{64C2F19A-3177-44AA-95A4-BBEBB98B4451}"/>
                  </a:ext>
                </a:extLst>
              </p:cNvPr>
              <p:cNvSpPr/>
              <p:nvPr/>
            </p:nvSpPr>
            <p:spPr>
              <a:xfrm rot="11396764" flipH="1">
                <a:off x="7706196" y="2163113"/>
                <a:ext cx="48795" cy="53133"/>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94" name="Ovale 393">
                <a:extLst>
                  <a:ext uri="{FF2B5EF4-FFF2-40B4-BE49-F238E27FC236}">
                    <a16:creationId xmlns:a16="http://schemas.microsoft.com/office/drawing/2014/main" id="{EADBB8F9-A367-46AB-8C52-6DBB9155A7E0}"/>
                  </a:ext>
                </a:extLst>
              </p:cNvPr>
              <p:cNvSpPr/>
              <p:nvPr/>
            </p:nvSpPr>
            <p:spPr>
              <a:xfrm rot="11396764" flipH="1">
                <a:off x="7695598" y="2155625"/>
                <a:ext cx="71440" cy="70720"/>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95" name="Ovale 394">
                <a:extLst>
                  <a:ext uri="{FF2B5EF4-FFF2-40B4-BE49-F238E27FC236}">
                    <a16:creationId xmlns:a16="http://schemas.microsoft.com/office/drawing/2014/main" id="{18BC89BB-F1C2-4928-AD8F-75D12A8AB777}"/>
                  </a:ext>
                </a:extLst>
              </p:cNvPr>
              <p:cNvSpPr/>
              <p:nvPr/>
            </p:nvSpPr>
            <p:spPr>
              <a:xfrm rot="11396764" flipH="1">
                <a:off x="7580448" y="2244909"/>
                <a:ext cx="36660" cy="3629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96" name="Ovale 395">
                <a:extLst>
                  <a:ext uri="{FF2B5EF4-FFF2-40B4-BE49-F238E27FC236}">
                    <a16:creationId xmlns:a16="http://schemas.microsoft.com/office/drawing/2014/main" id="{E5765DC0-F220-42A2-B87E-17070EF4E33D}"/>
                  </a:ext>
                </a:extLst>
              </p:cNvPr>
              <p:cNvSpPr/>
              <p:nvPr/>
            </p:nvSpPr>
            <p:spPr>
              <a:xfrm rot="11396764" flipH="1">
                <a:off x="7579503" y="2149616"/>
                <a:ext cx="36660" cy="3629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97" name="Ovale 396">
                <a:extLst>
                  <a:ext uri="{FF2B5EF4-FFF2-40B4-BE49-F238E27FC236}">
                    <a16:creationId xmlns:a16="http://schemas.microsoft.com/office/drawing/2014/main" id="{1E67BFA2-CCF1-48B0-95C2-62BC3D5398CA}"/>
                  </a:ext>
                </a:extLst>
              </p:cNvPr>
              <p:cNvSpPr/>
              <p:nvPr/>
            </p:nvSpPr>
            <p:spPr>
              <a:xfrm rot="11396764">
                <a:off x="7740304" y="2218436"/>
                <a:ext cx="36660" cy="3629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sp>
            <p:nvSpPr>
              <p:cNvPr id="398" name="Rettangolo 397">
                <a:extLst>
                  <a:ext uri="{FF2B5EF4-FFF2-40B4-BE49-F238E27FC236}">
                    <a16:creationId xmlns:a16="http://schemas.microsoft.com/office/drawing/2014/main" id="{45F800E0-B693-46D1-886C-4B375BFAC6EA}"/>
                  </a:ext>
                </a:extLst>
              </p:cNvPr>
              <p:cNvSpPr/>
              <p:nvPr/>
            </p:nvSpPr>
            <p:spPr>
              <a:xfrm rot="9973824" flipH="1">
                <a:off x="7659002" y="2198171"/>
                <a:ext cx="53110" cy="4078"/>
              </a:xfrm>
              <a:prstGeom prst="rect">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399" name="Connettore diritto 398">
                <a:extLst>
                  <a:ext uri="{FF2B5EF4-FFF2-40B4-BE49-F238E27FC236}">
                    <a16:creationId xmlns:a16="http://schemas.microsoft.com/office/drawing/2014/main" id="{B6762BF8-2E3D-4E1F-8FDD-A7A2B47970B3}"/>
                  </a:ext>
                </a:extLst>
              </p:cNvPr>
              <p:cNvCxnSpPr>
                <a:cxnSpLocks/>
              </p:cNvCxnSpPr>
              <p:nvPr/>
            </p:nvCxnSpPr>
            <p:spPr>
              <a:xfrm rot="11396764" flipH="1">
                <a:off x="7613309" y="2226851"/>
                <a:ext cx="25605" cy="30465"/>
              </a:xfrm>
              <a:prstGeom prst="line">
                <a:avLst/>
              </a:prstGeom>
              <a:noFill/>
              <a:ln w="6350" cap="flat" cmpd="sng" algn="ctr">
                <a:solidFill>
                  <a:sysClr val="windowText" lastClr="000000"/>
                </a:solidFill>
                <a:prstDash val="solid"/>
              </a:ln>
              <a:effectLst/>
            </p:spPr>
          </p:cxnSp>
          <p:cxnSp>
            <p:nvCxnSpPr>
              <p:cNvPr id="400" name="Connettore diritto 399">
                <a:extLst>
                  <a:ext uri="{FF2B5EF4-FFF2-40B4-BE49-F238E27FC236}">
                    <a16:creationId xmlns:a16="http://schemas.microsoft.com/office/drawing/2014/main" id="{2A12A31C-2F63-4EF4-BB4D-DE0B13A0DD9C}"/>
                  </a:ext>
                </a:extLst>
              </p:cNvPr>
              <p:cNvCxnSpPr>
                <a:cxnSpLocks/>
                <a:endCxn id="396" idx="7"/>
              </p:cNvCxnSpPr>
              <p:nvPr/>
            </p:nvCxnSpPr>
            <p:spPr>
              <a:xfrm rot="11396764">
                <a:off x="7605525" y="2187439"/>
                <a:ext cx="58038" cy="28046"/>
              </a:xfrm>
              <a:prstGeom prst="line">
                <a:avLst/>
              </a:prstGeom>
              <a:noFill/>
              <a:ln w="6350" cap="flat" cmpd="sng" algn="ctr">
                <a:solidFill>
                  <a:sysClr val="windowText" lastClr="000000"/>
                </a:solidFill>
                <a:prstDash val="solid"/>
              </a:ln>
              <a:effectLst/>
            </p:spPr>
          </p:cxnSp>
          <p:sp>
            <p:nvSpPr>
              <p:cNvPr id="401" name="Ovale 400">
                <a:extLst>
                  <a:ext uri="{FF2B5EF4-FFF2-40B4-BE49-F238E27FC236}">
                    <a16:creationId xmlns:a16="http://schemas.microsoft.com/office/drawing/2014/main" id="{CE06BD67-8315-4B3D-B93F-9578638B6531}"/>
                  </a:ext>
                </a:extLst>
              </p:cNvPr>
              <p:cNvSpPr/>
              <p:nvPr/>
            </p:nvSpPr>
            <p:spPr>
              <a:xfrm rot="11396764" flipH="1">
                <a:off x="7610965" y="2177785"/>
                <a:ext cx="71440" cy="70720"/>
              </a:xfrm>
              <a:prstGeom prst="ellipse">
                <a:avLst/>
              </a:prstGeom>
              <a:solidFill>
                <a:srgbClr val="FFD500"/>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cxnSp>
            <p:nvCxnSpPr>
              <p:cNvPr id="402" name="Connettore diritto 401">
                <a:extLst>
                  <a:ext uri="{FF2B5EF4-FFF2-40B4-BE49-F238E27FC236}">
                    <a16:creationId xmlns:a16="http://schemas.microsoft.com/office/drawing/2014/main" id="{61E0C5A6-EBFD-4101-AD7C-AA05CA007617}"/>
                  </a:ext>
                </a:extLst>
              </p:cNvPr>
              <p:cNvCxnSpPr>
                <a:cxnSpLocks/>
                <a:stCxn id="393" idx="5"/>
              </p:cNvCxnSpPr>
              <p:nvPr/>
            </p:nvCxnSpPr>
            <p:spPr>
              <a:xfrm rot="11396764" flipH="1">
                <a:off x="7752586" y="2153976"/>
                <a:ext cx="3926" cy="20674"/>
              </a:xfrm>
              <a:prstGeom prst="line">
                <a:avLst/>
              </a:prstGeom>
              <a:noFill/>
              <a:ln w="6350" cap="flat" cmpd="sng" algn="ctr">
                <a:solidFill>
                  <a:sysClr val="windowText" lastClr="000000"/>
                </a:solidFill>
                <a:prstDash val="solid"/>
              </a:ln>
              <a:effectLst/>
            </p:spPr>
          </p:cxnSp>
          <p:sp>
            <p:nvSpPr>
              <p:cNvPr id="403" name="Ovale 402">
                <a:extLst>
                  <a:ext uri="{FF2B5EF4-FFF2-40B4-BE49-F238E27FC236}">
                    <a16:creationId xmlns:a16="http://schemas.microsoft.com/office/drawing/2014/main" id="{F1259E7F-F607-4697-9C90-BF9909E8F782}"/>
                  </a:ext>
                </a:extLst>
              </p:cNvPr>
              <p:cNvSpPr/>
              <p:nvPr/>
            </p:nvSpPr>
            <p:spPr>
              <a:xfrm rot="11396764">
                <a:off x="7745335" y="2124190"/>
                <a:ext cx="36660" cy="36290"/>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it-IT" sz="32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404" name="Rettangolo con angoli arrotondati 403">
            <a:extLst>
              <a:ext uri="{FF2B5EF4-FFF2-40B4-BE49-F238E27FC236}">
                <a16:creationId xmlns:a16="http://schemas.microsoft.com/office/drawing/2014/main" id="{5799D100-C05A-47AA-A0AC-AD334C66602F}"/>
              </a:ext>
            </a:extLst>
          </p:cNvPr>
          <p:cNvSpPr/>
          <p:nvPr/>
        </p:nvSpPr>
        <p:spPr>
          <a:xfrm>
            <a:off x="3991943" y="1175227"/>
            <a:ext cx="7767525" cy="2115292"/>
          </a:xfrm>
          <a:prstGeom prst="roundRect">
            <a:avLst>
              <a:gd name="adj" fmla="val 23809"/>
            </a:avLst>
          </a:prstGeom>
          <a:noFill/>
          <a:ln w="12700" cap="flat" cmpd="sng" algn="ctr">
            <a:solidFill>
              <a:srgbClr val="209B91"/>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grpSp>
        <p:nvGrpSpPr>
          <p:cNvPr id="405" name="Gruppo 404">
            <a:extLst>
              <a:ext uri="{FF2B5EF4-FFF2-40B4-BE49-F238E27FC236}">
                <a16:creationId xmlns:a16="http://schemas.microsoft.com/office/drawing/2014/main" id="{14B0A7EB-13CE-4F4B-BBAF-DD9D776C2305}"/>
              </a:ext>
            </a:extLst>
          </p:cNvPr>
          <p:cNvGrpSpPr/>
          <p:nvPr/>
        </p:nvGrpSpPr>
        <p:grpSpPr>
          <a:xfrm>
            <a:off x="10696588" y="1753643"/>
            <a:ext cx="430163" cy="433244"/>
            <a:chOff x="7116895" y="441356"/>
            <a:chExt cx="200323" cy="201758"/>
          </a:xfrm>
        </p:grpSpPr>
        <p:pic>
          <p:nvPicPr>
            <p:cNvPr id="406" name="Elemento grafico 405" descr="Stelle filanti">
              <a:extLst>
                <a:ext uri="{FF2B5EF4-FFF2-40B4-BE49-F238E27FC236}">
                  <a16:creationId xmlns:a16="http://schemas.microsoft.com/office/drawing/2014/main" id="{1709D747-9BB6-46C6-8289-936CD1BBE40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flipV="1">
              <a:off x="7127794" y="451920"/>
              <a:ext cx="149743" cy="161516"/>
            </a:xfrm>
            <a:prstGeom prst="rect">
              <a:avLst/>
            </a:prstGeom>
          </p:spPr>
        </p:pic>
        <p:grpSp>
          <p:nvGrpSpPr>
            <p:cNvPr id="407" name="Elemento grafico 118" descr="Bolle">
              <a:extLst>
                <a:ext uri="{FF2B5EF4-FFF2-40B4-BE49-F238E27FC236}">
                  <a16:creationId xmlns:a16="http://schemas.microsoft.com/office/drawing/2014/main" id="{AB2D2294-1847-44F7-8F2A-9596DAF25AA7}"/>
                </a:ext>
              </a:extLst>
            </p:cNvPr>
            <p:cNvGrpSpPr/>
            <p:nvPr/>
          </p:nvGrpSpPr>
          <p:grpSpPr>
            <a:xfrm>
              <a:off x="7116895" y="458229"/>
              <a:ext cx="151374" cy="184885"/>
              <a:chOff x="5766692" y="1633114"/>
              <a:chExt cx="475085" cy="580251"/>
            </a:xfrm>
            <a:solidFill>
              <a:sysClr val="window" lastClr="FFFFFF"/>
            </a:solidFill>
          </p:grpSpPr>
          <p:sp>
            <p:nvSpPr>
              <p:cNvPr id="413" name="Figura a mano libera: forma 412">
                <a:extLst>
                  <a:ext uri="{FF2B5EF4-FFF2-40B4-BE49-F238E27FC236}">
                    <a16:creationId xmlns:a16="http://schemas.microsoft.com/office/drawing/2014/main" id="{67479801-3A4A-4524-87D2-1C6FF5A3F904}"/>
                  </a:ext>
                </a:extLst>
              </p:cNvPr>
              <p:cNvSpPr/>
              <p:nvPr/>
            </p:nvSpPr>
            <p:spPr>
              <a:xfrm>
                <a:off x="5937321" y="1784879"/>
                <a:ext cx="200450" cy="208896"/>
              </a:xfrm>
              <a:custGeom>
                <a:avLst/>
                <a:gdLst>
                  <a:gd name="connsiteX0" fmla="*/ 100370 w 200450"/>
                  <a:gd name="connsiteY0" fmla="*/ 0 h 208896"/>
                  <a:gd name="connsiteX1" fmla="*/ 0 w 200450"/>
                  <a:gd name="connsiteY1" fmla="*/ 109868 h 208896"/>
                  <a:gd name="connsiteX2" fmla="*/ 0 w 200450"/>
                  <a:gd name="connsiteY2" fmla="*/ 117193 h 208896"/>
                  <a:gd name="connsiteX3" fmla="*/ 133636 w 200450"/>
                  <a:gd name="connsiteY3" fmla="*/ 167700 h 208896"/>
                  <a:gd name="connsiteX4" fmla="*/ 143529 w 200450"/>
                  <a:gd name="connsiteY4" fmla="*/ 208897 h 208896"/>
                  <a:gd name="connsiteX5" fmla="*/ 190525 w 200450"/>
                  <a:gd name="connsiteY5" fmla="*/ 62282 h 208896"/>
                  <a:gd name="connsiteX6" fmla="*/ 100370 w 200450"/>
                  <a:gd name="connsiteY6" fmla="*/ 0 h 208896"/>
                  <a:gd name="connsiteX7" fmla="*/ 167284 w 200450"/>
                  <a:gd name="connsiteY7" fmla="*/ 102544 h 208896"/>
                  <a:gd name="connsiteX8" fmla="*/ 160592 w 200450"/>
                  <a:gd name="connsiteY8" fmla="*/ 95219 h 208896"/>
                  <a:gd name="connsiteX9" fmla="*/ 113753 w 200450"/>
                  <a:gd name="connsiteY9" fmla="*/ 43947 h 208896"/>
                  <a:gd name="connsiteX10" fmla="*/ 107062 w 200450"/>
                  <a:gd name="connsiteY10" fmla="*/ 36623 h 208896"/>
                  <a:gd name="connsiteX11" fmla="*/ 113753 w 200450"/>
                  <a:gd name="connsiteY11" fmla="*/ 29298 h 208896"/>
                  <a:gd name="connsiteX12" fmla="*/ 173975 w 200450"/>
                  <a:gd name="connsiteY12" fmla="*/ 95219 h 208896"/>
                  <a:gd name="connsiteX13" fmla="*/ 167284 w 200450"/>
                  <a:gd name="connsiteY13" fmla="*/ 102544 h 2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450" h="208896">
                    <a:moveTo>
                      <a:pt x="100370" y="0"/>
                    </a:moveTo>
                    <a:cubicBezTo>
                      <a:pt x="44937" y="0"/>
                      <a:pt x="0" y="49190"/>
                      <a:pt x="0" y="109868"/>
                    </a:cubicBezTo>
                    <a:cubicBezTo>
                      <a:pt x="0" y="112286"/>
                      <a:pt x="0" y="114629"/>
                      <a:pt x="0" y="117193"/>
                    </a:cubicBezTo>
                    <a:cubicBezTo>
                      <a:pt x="49644" y="90745"/>
                      <a:pt x="109474" y="113358"/>
                      <a:pt x="133636" y="167700"/>
                    </a:cubicBezTo>
                    <a:cubicBezTo>
                      <a:pt x="139367" y="180590"/>
                      <a:pt x="142728" y="194587"/>
                      <a:pt x="143529" y="208897"/>
                    </a:cubicBezTo>
                    <a:cubicBezTo>
                      <a:pt x="193493" y="182615"/>
                      <a:pt x="214534" y="116974"/>
                      <a:pt x="190525" y="62282"/>
                    </a:cubicBezTo>
                    <a:cubicBezTo>
                      <a:pt x="173862" y="24323"/>
                      <a:pt x="138843" y="131"/>
                      <a:pt x="100370" y="0"/>
                    </a:cubicBezTo>
                    <a:close/>
                    <a:moveTo>
                      <a:pt x="167284" y="102544"/>
                    </a:moveTo>
                    <a:cubicBezTo>
                      <a:pt x="163588" y="102544"/>
                      <a:pt x="160592" y="99265"/>
                      <a:pt x="160592" y="95219"/>
                    </a:cubicBezTo>
                    <a:cubicBezTo>
                      <a:pt x="160592" y="66903"/>
                      <a:pt x="139622" y="43947"/>
                      <a:pt x="113753" y="43947"/>
                    </a:cubicBezTo>
                    <a:cubicBezTo>
                      <a:pt x="110057" y="43947"/>
                      <a:pt x="107062" y="40668"/>
                      <a:pt x="107062" y="36623"/>
                    </a:cubicBezTo>
                    <a:cubicBezTo>
                      <a:pt x="107062" y="32577"/>
                      <a:pt x="110057" y="29298"/>
                      <a:pt x="113753" y="29298"/>
                    </a:cubicBezTo>
                    <a:cubicBezTo>
                      <a:pt x="147013" y="29298"/>
                      <a:pt x="173975" y="58812"/>
                      <a:pt x="173975" y="95219"/>
                    </a:cubicBezTo>
                    <a:cubicBezTo>
                      <a:pt x="173975" y="99265"/>
                      <a:pt x="170979" y="102544"/>
                      <a:pt x="167284" y="102544"/>
                    </a:cubicBezTo>
                    <a:close/>
                  </a:path>
                </a:pathLst>
              </a:custGeom>
              <a:solidFill>
                <a:srgbClr val="FFD500"/>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14" name="Figura a mano libera: forma 413">
                <a:extLst>
                  <a:ext uri="{FF2B5EF4-FFF2-40B4-BE49-F238E27FC236}">
                    <a16:creationId xmlns:a16="http://schemas.microsoft.com/office/drawing/2014/main" id="{2C4512C8-A135-40A1-BB68-FC22BE580C67}"/>
                  </a:ext>
                </a:extLst>
              </p:cNvPr>
              <p:cNvSpPr/>
              <p:nvPr/>
            </p:nvSpPr>
            <p:spPr>
              <a:xfrm>
                <a:off x="5893828" y="1905734"/>
                <a:ext cx="173974" cy="190438"/>
              </a:xfrm>
              <a:custGeom>
                <a:avLst/>
                <a:gdLst>
                  <a:gd name="connsiteX0" fmla="*/ 86987 w 173974"/>
                  <a:gd name="connsiteY0" fmla="*/ 0 h 190438"/>
                  <a:gd name="connsiteX1" fmla="*/ 0 w 173974"/>
                  <a:gd name="connsiteY1" fmla="*/ 95219 h 190438"/>
                  <a:gd name="connsiteX2" fmla="*/ 86987 w 173974"/>
                  <a:gd name="connsiteY2" fmla="*/ 190439 h 190438"/>
                  <a:gd name="connsiteX3" fmla="*/ 173975 w 173974"/>
                  <a:gd name="connsiteY3" fmla="*/ 95219 h 190438"/>
                  <a:gd name="connsiteX4" fmla="*/ 86987 w 173974"/>
                  <a:gd name="connsiteY4" fmla="*/ 0 h 190438"/>
                  <a:gd name="connsiteX5" fmla="*/ 140518 w 173974"/>
                  <a:gd name="connsiteY5" fmla="*/ 87895 h 190438"/>
                  <a:gd name="connsiteX6" fmla="*/ 133827 w 173974"/>
                  <a:gd name="connsiteY6" fmla="*/ 80570 h 190438"/>
                  <a:gd name="connsiteX7" fmla="*/ 100370 w 173974"/>
                  <a:gd name="connsiteY7" fmla="*/ 43947 h 190438"/>
                  <a:gd name="connsiteX8" fmla="*/ 93679 w 173974"/>
                  <a:gd name="connsiteY8" fmla="*/ 36623 h 190438"/>
                  <a:gd name="connsiteX9" fmla="*/ 100370 w 173974"/>
                  <a:gd name="connsiteY9" fmla="*/ 29298 h 190438"/>
                  <a:gd name="connsiteX10" fmla="*/ 147210 w 173974"/>
                  <a:gd name="connsiteY10" fmla="*/ 80570 h 190438"/>
                  <a:gd name="connsiteX11" fmla="*/ 140518 w 173974"/>
                  <a:gd name="connsiteY11" fmla="*/ 87895 h 1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974" h="190438">
                    <a:moveTo>
                      <a:pt x="86987" y="0"/>
                    </a:moveTo>
                    <a:cubicBezTo>
                      <a:pt x="38946" y="0"/>
                      <a:pt x="0" y="42631"/>
                      <a:pt x="0" y="95219"/>
                    </a:cubicBezTo>
                    <a:cubicBezTo>
                      <a:pt x="0" y="147808"/>
                      <a:pt x="38946" y="190439"/>
                      <a:pt x="86987" y="190439"/>
                    </a:cubicBezTo>
                    <a:cubicBezTo>
                      <a:pt x="135029" y="190439"/>
                      <a:pt x="173975" y="147808"/>
                      <a:pt x="173975" y="95219"/>
                    </a:cubicBezTo>
                    <a:cubicBezTo>
                      <a:pt x="173975" y="42631"/>
                      <a:pt x="135029" y="0"/>
                      <a:pt x="86987" y="0"/>
                    </a:cubicBezTo>
                    <a:close/>
                    <a:moveTo>
                      <a:pt x="140518" y="87895"/>
                    </a:moveTo>
                    <a:cubicBezTo>
                      <a:pt x="136823" y="87895"/>
                      <a:pt x="133827" y="84616"/>
                      <a:pt x="133827" y="80570"/>
                    </a:cubicBezTo>
                    <a:cubicBezTo>
                      <a:pt x="133827" y="60344"/>
                      <a:pt x="118848" y="43947"/>
                      <a:pt x="100370" y="43947"/>
                    </a:cubicBezTo>
                    <a:cubicBezTo>
                      <a:pt x="96675" y="43947"/>
                      <a:pt x="93679" y="40668"/>
                      <a:pt x="93679" y="36623"/>
                    </a:cubicBezTo>
                    <a:cubicBezTo>
                      <a:pt x="93679" y="32577"/>
                      <a:pt x="96675" y="29298"/>
                      <a:pt x="100370" y="29298"/>
                    </a:cubicBezTo>
                    <a:cubicBezTo>
                      <a:pt x="126239" y="29298"/>
                      <a:pt x="147210" y="52253"/>
                      <a:pt x="147210" y="80570"/>
                    </a:cubicBezTo>
                    <a:cubicBezTo>
                      <a:pt x="147210" y="84616"/>
                      <a:pt x="144214" y="87895"/>
                      <a:pt x="140518" y="87895"/>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15" name="Figura a mano libera: forma 414">
                <a:extLst>
                  <a:ext uri="{FF2B5EF4-FFF2-40B4-BE49-F238E27FC236}">
                    <a16:creationId xmlns:a16="http://schemas.microsoft.com/office/drawing/2014/main" id="{F34DBC73-4D78-4944-840D-C0B692E3EFA7}"/>
                  </a:ext>
                </a:extLst>
              </p:cNvPr>
              <p:cNvSpPr/>
              <p:nvPr/>
            </p:nvSpPr>
            <p:spPr>
              <a:xfrm>
                <a:off x="5786766" y="1788541"/>
                <a:ext cx="120444" cy="131842"/>
              </a:xfrm>
              <a:custGeom>
                <a:avLst/>
                <a:gdLst>
                  <a:gd name="connsiteX0" fmla="*/ 60222 w 120444"/>
                  <a:gd name="connsiteY0" fmla="*/ 0 h 131842"/>
                  <a:gd name="connsiteX1" fmla="*/ 0 w 120444"/>
                  <a:gd name="connsiteY1" fmla="*/ 65921 h 131842"/>
                  <a:gd name="connsiteX2" fmla="*/ 60222 w 120444"/>
                  <a:gd name="connsiteY2" fmla="*/ 131842 h 131842"/>
                  <a:gd name="connsiteX3" fmla="*/ 120444 w 120444"/>
                  <a:gd name="connsiteY3" fmla="*/ 65921 h 131842"/>
                  <a:gd name="connsiteX4" fmla="*/ 60222 w 120444"/>
                  <a:gd name="connsiteY4" fmla="*/ 0 h 131842"/>
                  <a:gd name="connsiteX5" fmla="*/ 90333 w 120444"/>
                  <a:gd name="connsiteY5" fmla="*/ 62259 h 131842"/>
                  <a:gd name="connsiteX6" fmla="*/ 83642 w 120444"/>
                  <a:gd name="connsiteY6" fmla="*/ 54934 h 131842"/>
                  <a:gd name="connsiteX7" fmla="*/ 70259 w 120444"/>
                  <a:gd name="connsiteY7" fmla="*/ 40285 h 131842"/>
                  <a:gd name="connsiteX8" fmla="*/ 63568 w 120444"/>
                  <a:gd name="connsiteY8" fmla="*/ 32961 h 131842"/>
                  <a:gd name="connsiteX9" fmla="*/ 70259 w 120444"/>
                  <a:gd name="connsiteY9" fmla="*/ 25636 h 131842"/>
                  <a:gd name="connsiteX10" fmla="*/ 97024 w 120444"/>
                  <a:gd name="connsiteY10" fmla="*/ 54934 h 131842"/>
                  <a:gd name="connsiteX11" fmla="*/ 90333 w 120444"/>
                  <a:gd name="connsiteY11" fmla="*/ 62259 h 1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444" h="131842">
                    <a:moveTo>
                      <a:pt x="60222" y="0"/>
                    </a:moveTo>
                    <a:cubicBezTo>
                      <a:pt x="26962" y="0"/>
                      <a:pt x="0" y="29514"/>
                      <a:pt x="0" y="65921"/>
                    </a:cubicBezTo>
                    <a:cubicBezTo>
                      <a:pt x="0" y="102329"/>
                      <a:pt x="26962" y="131842"/>
                      <a:pt x="60222" y="131842"/>
                    </a:cubicBezTo>
                    <a:cubicBezTo>
                      <a:pt x="93482" y="131842"/>
                      <a:pt x="120444" y="102329"/>
                      <a:pt x="120444" y="65921"/>
                    </a:cubicBezTo>
                    <a:cubicBezTo>
                      <a:pt x="120444" y="29514"/>
                      <a:pt x="93482" y="0"/>
                      <a:pt x="60222" y="0"/>
                    </a:cubicBezTo>
                    <a:close/>
                    <a:moveTo>
                      <a:pt x="90333" y="62259"/>
                    </a:moveTo>
                    <a:cubicBezTo>
                      <a:pt x="86638" y="62259"/>
                      <a:pt x="83642" y="58980"/>
                      <a:pt x="83642" y="54934"/>
                    </a:cubicBezTo>
                    <a:cubicBezTo>
                      <a:pt x="83642" y="46844"/>
                      <a:pt x="77650" y="40285"/>
                      <a:pt x="70259" y="40285"/>
                    </a:cubicBezTo>
                    <a:cubicBezTo>
                      <a:pt x="66563" y="40285"/>
                      <a:pt x="63568" y="37006"/>
                      <a:pt x="63568" y="32961"/>
                    </a:cubicBezTo>
                    <a:cubicBezTo>
                      <a:pt x="63568" y="28915"/>
                      <a:pt x="66563" y="25636"/>
                      <a:pt x="70259" y="25636"/>
                    </a:cubicBezTo>
                    <a:cubicBezTo>
                      <a:pt x="85041" y="25636"/>
                      <a:pt x="97024" y="38754"/>
                      <a:pt x="97024" y="54934"/>
                    </a:cubicBezTo>
                    <a:cubicBezTo>
                      <a:pt x="97024" y="58980"/>
                      <a:pt x="94029" y="62259"/>
                      <a:pt x="90333" y="62259"/>
                    </a:cubicBezTo>
                    <a:close/>
                  </a:path>
                </a:pathLst>
              </a:custGeom>
              <a:solidFill>
                <a:srgbClr val="FFD500"/>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16" name="Figura a mano libera: forma 415">
                <a:extLst>
                  <a:ext uri="{FF2B5EF4-FFF2-40B4-BE49-F238E27FC236}">
                    <a16:creationId xmlns:a16="http://schemas.microsoft.com/office/drawing/2014/main" id="{E3D0F564-B4D4-4543-A539-5B91F803573D}"/>
                  </a:ext>
                </a:extLst>
              </p:cNvPr>
              <p:cNvSpPr/>
              <p:nvPr/>
            </p:nvSpPr>
            <p:spPr>
              <a:xfrm>
                <a:off x="6107951" y="2066874"/>
                <a:ext cx="133826" cy="146491"/>
              </a:xfrm>
              <a:custGeom>
                <a:avLst/>
                <a:gdLst>
                  <a:gd name="connsiteX0" fmla="*/ 66913 w 133826"/>
                  <a:gd name="connsiteY0" fmla="*/ 0 h 146491"/>
                  <a:gd name="connsiteX1" fmla="*/ 0 w 133826"/>
                  <a:gd name="connsiteY1" fmla="*/ 73246 h 146491"/>
                  <a:gd name="connsiteX2" fmla="*/ 66913 w 133826"/>
                  <a:gd name="connsiteY2" fmla="*/ 146491 h 146491"/>
                  <a:gd name="connsiteX3" fmla="*/ 133827 w 133826"/>
                  <a:gd name="connsiteY3" fmla="*/ 73246 h 146491"/>
                  <a:gd name="connsiteX4" fmla="*/ 66913 w 133826"/>
                  <a:gd name="connsiteY4" fmla="*/ 0 h 146491"/>
                  <a:gd name="connsiteX5" fmla="*/ 100370 w 133826"/>
                  <a:gd name="connsiteY5" fmla="*/ 70829 h 146491"/>
                  <a:gd name="connsiteX6" fmla="*/ 92541 w 133826"/>
                  <a:gd name="connsiteY6" fmla="*/ 62259 h 146491"/>
                  <a:gd name="connsiteX7" fmla="*/ 76950 w 133826"/>
                  <a:gd name="connsiteY7" fmla="*/ 45193 h 146491"/>
                  <a:gd name="connsiteX8" fmla="*/ 69122 w 133826"/>
                  <a:gd name="connsiteY8" fmla="*/ 36623 h 146491"/>
                  <a:gd name="connsiteX9" fmla="*/ 76950 w 133826"/>
                  <a:gd name="connsiteY9" fmla="*/ 28053 h 146491"/>
                  <a:gd name="connsiteX10" fmla="*/ 108199 w 133826"/>
                  <a:gd name="connsiteY10" fmla="*/ 62259 h 146491"/>
                  <a:gd name="connsiteX11" fmla="*/ 100370 w 133826"/>
                  <a:gd name="connsiteY11" fmla="*/ 70829 h 1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826" h="146491">
                    <a:moveTo>
                      <a:pt x="66913" y="0"/>
                    </a:moveTo>
                    <a:cubicBezTo>
                      <a:pt x="29958" y="0"/>
                      <a:pt x="0" y="32793"/>
                      <a:pt x="0" y="73246"/>
                    </a:cubicBezTo>
                    <a:cubicBezTo>
                      <a:pt x="0" y="113698"/>
                      <a:pt x="29958" y="146491"/>
                      <a:pt x="66913" y="146491"/>
                    </a:cubicBezTo>
                    <a:cubicBezTo>
                      <a:pt x="103869" y="146491"/>
                      <a:pt x="133827" y="113698"/>
                      <a:pt x="133827" y="73246"/>
                    </a:cubicBezTo>
                    <a:cubicBezTo>
                      <a:pt x="133827" y="32793"/>
                      <a:pt x="103869" y="0"/>
                      <a:pt x="66913" y="0"/>
                    </a:cubicBezTo>
                    <a:close/>
                    <a:moveTo>
                      <a:pt x="100370" y="70829"/>
                    </a:moveTo>
                    <a:cubicBezTo>
                      <a:pt x="96062" y="70789"/>
                      <a:pt x="92577" y="66975"/>
                      <a:pt x="92541" y="62259"/>
                    </a:cubicBezTo>
                    <a:cubicBezTo>
                      <a:pt x="92541" y="52834"/>
                      <a:pt x="85561" y="45193"/>
                      <a:pt x="76950" y="45193"/>
                    </a:cubicBezTo>
                    <a:cubicBezTo>
                      <a:pt x="72626" y="45193"/>
                      <a:pt x="69122" y="41356"/>
                      <a:pt x="69122" y="36623"/>
                    </a:cubicBezTo>
                    <a:cubicBezTo>
                      <a:pt x="69122" y="31890"/>
                      <a:pt x="72626" y="28053"/>
                      <a:pt x="76950" y="28053"/>
                    </a:cubicBezTo>
                    <a:cubicBezTo>
                      <a:pt x="94193" y="28093"/>
                      <a:pt x="108162" y="43384"/>
                      <a:pt x="108199" y="62259"/>
                    </a:cubicBezTo>
                    <a:cubicBezTo>
                      <a:pt x="108163" y="66975"/>
                      <a:pt x="104679" y="70789"/>
                      <a:pt x="100370" y="70829"/>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17" name="Figura a mano libera: forma 416">
                <a:extLst>
                  <a:ext uri="{FF2B5EF4-FFF2-40B4-BE49-F238E27FC236}">
                    <a16:creationId xmlns:a16="http://schemas.microsoft.com/office/drawing/2014/main" id="{0B73F86F-41F4-487F-8ABE-749056785862}"/>
                  </a:ext>
                </a:extLst>
              </p:cNvPr>
              <p:cNvSpPr/>
              <p:nvPr/>
            </p:nvSpPr>
            <p:spPr>
              <a:xfrm>
                <a:off x="6113170" y="1684386"/>
                <a:ext cx="96623" cy="105766"/>
              </a:xfrm>
              <a:custGeom>
                <a:avLst/>
                <a:gdLst>
                  <a:gd name="connsiteX0" fmla="*/ 96623 w 96623"/>
                  <a:gd name="connsiteY0" fmla="*/ 52883 h 105766"/>
                  <a:gd name="connsiteX1" fmla="*/ 48312 w 96623"/>
                  <a:gd name="connsiteY1" fmla="*/ 105767 h 105766"/>
                  <a:gd name="connsiteX2" fmla="*/ 0 w 96623"/>
                  <a:gd name="connsiteY2" fmla="*/ 52883 h 105766"/>
                  <a:gd name="connsiteX3" fmla="*/ 48312 w 96623"/>
                  <a:gd name="connsiteY3" fmla="*/ 0 h 105766"/>
                  <a:gd name="connsiteX4" fmla="*/ 96623 w 96623"/>
                  <a:gd name="connsiteY4" fmla="*/ 52883 h 10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23" h="105766">
                    <a:moveTo>
                      <a:pt x="96623" y="52883"/>
                    </a:moveTo>
                    <a:cubicBezTo>
                      <a:pt x="96623" y="82090"/>
                      <a:pt x="74993" y="105767"/>
                      <a:pt x="48312" y="105767"/>
                    </a:cubicBezTo>
                    <a:cubicBezTo>
                      <a:pt x="21630" y="105767"/>
                      <a:pt x="0" y="82090"/>
                      <a:pt x="0" y="52883"/>
                    </a:cubicBezTo>
                    <a:cubicBezTo>
                      <a:pt x="0" y="23677"/>
                      <a:pt x="21630" y="0"/>
                      <a:pt x="48312" y="0"/>
                    </a:cubicBezTo>
                    <a:cubicBezTo>
                      <a:pt x="74993" y="0"/>
                      <a:pt x="96623" y="23677"/>
                      <a:pt x="96623" y="52883"/>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18" name="Figura a mano libera: forma 417">
                <a:extLst>
                  <a:ext uri="{FF2B5EF4-FFF2-40B4-BE49-F238E27FC236}">
                    <a16:creationId xmlns:a16="http://schemas.microsoft.com/office/drawing/2014/main" id="{4124189B-3E39-4437-8D14-C680B3649446}"/>
                  </a:ext>
                </a:extLst>
              </p:cNvPr>
              <p:cNvSpPr/>
              <p:nvPr/>
            </p:nvSpPr>
            <p:spPr>
              <a:xfrm>
                <a:off x="5766692" y="2059550"/>
                <a:ext cx="107061" cy="117193"/>
              </a:xfrm>
              <a:custGeom>
                <a:avLst/>
                <a:gdLst>
                  <a:gd name="connsiteX0" fmla="*/ 107062 w 107061"/>
                  <a:gd name="connsiteY0" fmla="*/ 58597 h 117193"/>
                  <a:gd name="connsiteX1" fmla="*/ 53531 w 107061"/>
                  <a:gd name="connsiteY1" fmla="*/ 117193 h 117193"/>
                  <a:gd name="connsiteX2" fmla="*/ 0 w 107061"/>
                  <a:gd name="connsiteY2" fmla="*/ 58597 h 117193"/>
                  <a:gd name="connsiteX3" fmla="*/ 53531 w 107061"/>
                  <a:gd name="connsiteY3" fmla="*/ 0 h 117193"/>
                  <a:gd name="connsiteX4" fmla="*/ 107062 w 107061"/>
                  <a:gd name="connsiteY4" fmla="*/ 58597 h 11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1" h="117193">
                    <a:moveTo>
                      <a:pt x="107062" y="58597"/>
                    </a:moveTo>
                    <a:cubicBezTo>
                      <a:pt x="107062" y="90958"/>
                      <a:pt x="83095" y="117193"/>
                      <a:pt x="53531" y="117193"/>
                    </a:cubicBezTo>
                    <a:cubicBezTo>
                      <a:pt x="23967" y="117193"/>
                      <a:pt x="0" y="90958"/>
                      <a:pt x="0" y="58597"/>
                    </a:cubicBezTo>
                    <a:cubicBezTo>
                      <a:pt x="0" y="26235"/>
                      <a:pt x="23967" y="0"/>
                      <a:pt x="53531" y="0"/>
                    </a:cubicBezTo>
                    <a:cubicBezTo>
                      <a:pt x="83095" y="0"/>
                      <a:pt x="107062" y="26235"/>
                      <a:pt x="107062" y="58597"/>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19" name="Figura a mano libera: forma 418">
                <a:extLst>
                  <a:ext uri="{FF2B5EF4-FFF2-40B4-BE49-F238E27FC236}">
                    <a16:creationId xmlns:a16="http://schemas.microsoft.com/office/drawing/2014/main" id="{112ABC87-8C33-4A14-A80E-C6826E16C9BF}"/>
                  </a:ext>
                </a:extLst>
              </p:cNvPr>
              <p:cNvSpPr/>
              <p:nvPr/>
            </p:nvSpPr>
            <p:spPr>
              <a:xfrm>
                <a:off x="5868936" y="1633114"/>
                <a:ext cx="83240" cy="91117"/>
              </a:xfrm>
              <a:custGeom>
                <a:avLst/>
                <a:gdLst>
                  <a:gd name="connsiteX0" fmla="*/ 83240 w 83240"/>
                  <a:gd name="connsiteY0" fmla="*/ 45559 h 91117"/>
                  <a:gd name="connsiteX1" fmla="*/ 41620 w 83240"/>
                  <a:gd name="connsiteY1" fmla="*/ 91118 h 91117"/>
                  <a:gd name="connsiteX2" fmla="*/ 0 w 83240"/>
                  <a:gd name="connsiteY2" fmla="*/ 45559 h 91117"/>
                  <a:gd name="connsiteX3" fmla="*/ 41620 w 83240"/>
                  <a:gd name="connsiteY3" fmla="*/ 0 h 91117"/>
                  <a:gd name="connsiteX4" fmla="*/ 83240 w 83240"/>
                  <a:gd name="connsiteY4" fmla="*/ 45559 h 9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0" h="91117">
                    <a:moveTo>
                      <a:pt x="83240" y="45559"/>
                    </a:moveTo>
                    <a:cubicBezTo>
                      <a:pt x="83240" y="70720"/>
                      <a:pt x="64606" y="91118"/>
                      <a:pt x="41620" y="91118"/>
                    </a:cubicBezTo>
                    <a:cubicBezTo>
                      <a:pt x="18634" y="91118"/>
                      <a:pt x="0" y="70720"/>
                      <a:pt x="0" y="45559"/>
                    </a:cubicBezTo>
                    <a:cubicBezTo>
                      <a:pt x="0" y="20397"/>
                      <a:pt x="18634" y="0"/>
                      <a:pt x="41620" y="0"/>
                    </a:cubicBezTo>
                    <a:cubicBezTo>
                      <a:pt x="64606" y="0"/>
                      <a:pt x="83240" y="20397"/>
                      <a:pt x="83240" y="45559"/>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20" name="Figura a mano libera: forma 419">
                <a:extLst>
                  <a:ext uri="{FF2B5EF4-FFF2-40B4-BE49-F238E27FC236}">
                    <a16:creationId xmlns:a16="http://schemas.microsoft.com/office/drawing/2014/main" id="{9921C046-C6E6-4517-8C27-64E61232E9FA}"/>
                  </a:ext>
                </a:extLst>
              </p:cNvPr>
              <p:cNvSpPr/>
              <p:nvPr/>
            </p:nvSpPr>
            <p:spPr>
              <a:xfrm>
                <a:off x="5776729" y="1693322"/>
                <a:ext cx="40148" cy="43947"/>
              </a:xfrm>
              <a:custGeom>
                <a:avLst/>
                <a:gdLst>
                  <a:gd name="connsiteX0" fmla="*/ 40148 w 40148"/>
                  <a:gd name="connsiteY0" fmla="*/ 21974 h 43947"/>
                  <a:gd name="connsiteX1" fmla="*/ 20074 w 40148"/>
                  <a:gd name="connsiteY1" fmla="*/ 43947 h 43947"/>
                  <a:gd name="connsiteX2" fmla="*/ 0 w 40148"/>
                  <a:gd name="connsiteY2" fmla="*/ 21974 h 43947"/>
                  <a:gd name="connsiteX3" fmla="*/ 20074 w 40148"/>
                  <a:gd name="connsiteY3" fmla="*/ 0 h 43947"/>
                  <a:gd name="connsiteX4" fmla="*/ 40148 w 40148"/>
                  <a:gd name="connsiteY4" fmla="*/ 21974 h 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 h="43947">
                    <a:moveTo>
                      <a:pt x="40148" y="21974"/>
                    </a:moveTo>
                    <a:cubicBezTo>
                      <a:pt x="40148" y="34109"/>
                      <a:pt x="31161" y="43947"/>
                      <a:pt x="20074" y="43947"/>
                    </a:cubicBezTo>
                    <a:cubicBezTo>
                      <a:pt x="8987" y="43947"/>
                      <a:pt x="0" y="34109"/>
                      <a:pt x="0" y="21974"/>
                    </a:cubicBezTo>
                    <a:cubicBezTo>
                      <a:pt x="0" y="9838"/>
                      <a:pt x="8987" y="0"/>
                      <a:pt x="20074" y="0"/>
                    </a:cubicBezTo>
                    <a:cubicBezTo>
                      <a:pt x="31161" y="0"/>
                      <a:pt x="40148" y="9838"/>
                      <a:pt x="40148" y="21974"/>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21" name="Figura a mano libera: forma 420">
                <a:extLst>
                  <a:ext uri="{FF2B5EF4-FFF2-40B4-BE49-F238E27FC236}">
                    <a16:creationId xmlns:a16="http://schemas.microsoft.com/office/drawing/2014/main" id="{4F8F598E-B9AA-4F83-AEB1-651D0886A9A9}"/>
                  </a:ext>
                </a:extLst>
              </p:cNvPr>
              <p:cNvSpPr/>
              <p:nvPr/>
            </p:nvSpPr>
            <p:spPr>
              <a:xfrm>
                <a:off x="6178210" y="1978980"/>
                <a:ext cx="40148" cy="43947"/>
              </a:xfrm>
              <a:custGeom>
                <a:avLst/>
                <a:gdLst>
                  <a:gd name="connsiteX0" fmla="*/ 40148 w 40148"/>
                  <a:gd name="connsiteY0" fmla="*/ 21974 h 43947"/>
                  <a:gd name="connsiteX1" fmla="*/ 20074 w 40148"/>
                  <a:gd name="connsiteY1" fmla="*/ 43947 h 43947"/>
                  <a:gd name="connsiteX2" fmla="*/ 0 w 40148"/>
                  <a:gd name="connsiteY2" fmla="*/ 21974 h 43947"/>
                  <a:gd name="connsiteX3" fmla="*/ 20074 w 40148"/>
                  <a:gd name="connsiteY3" fmla="*/ 0 h 43947"/>
                  <a:gd name="connsiteX4" fmla="*/ 40148 w 40148"/>
                  <a:gd name="connsiteY4" fmla="*/ 21974 h 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 h="43947">
                    <a:moveTo>
                      <a:pt x="40148" y="21974"/>
                    </a:moveTo>
                    <a:cubicBezTo>
                      <a:pt x="40148" y="34109"/>
                      <a:pt x="31161" y="43947"/>
                      <a:pt x="20074" y="43947"/>
                    </a:cubicBezTo>
                    <a:cubicBezTo>
                      <a:pt x="8987" y="43947"/>
                      <a:pt x="0" y="34109"/>
                      <a:pt x="0" y="21974"/>
                    </a:cubicBezTo>
                    <a:cubicBezTo>
                      <a:pt x="0" y="9838"/>
                      <a:pt x="8987" y="0"/>
                      <a:pt x="20074" y="0"/>
                    </a:cubicBezTo>
                    <a:cubicBezTo>
                      <a:pt x="31161" y="0"/>
                      <a:pt x="40148" y="9838"/>
                      <a:pt x="40148" y="21974"/>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22" name="Figura a mano libera: forma 421">
                <a:extLst>
                  <a:ext uri="{FF2B5EF4-FFF2-40B4-BE49-F238E27FC236}">
                    <a16:creationId xmlns:a16="http://schemas.microsoft.com/office/drawing/2014/main" id="{4EFDD612-4CF0-4D48-8266-7BB02C81ED0A}"/>
                  </a:ext>
                </a:extLst>
              </p:cNvPr>
              <p:cNvSpPr/>
              <p:nvPr/>
            </p:nvSpPr>
            <p:spPr>
              <a:xfrm>
                <a:off x="5910556" y="2140120"/>
                <a:ext cx="40148" cy="43947"/>
              </a:xfrm>
              <a:custGeom>
                <a:avLst/>
                <a:gdLst>
                  <a:gd name="connsiteX0" fmla="*/ 40148 w 40148"/>
                  <a:gd name="connsiteY0" fmla="*/ 21974 h 43947"/>
                  <a:gd name="connsiteX1" fmla="*/ 20074 w 40148"/>
                  <a:gd name="connsiteY1" fmla="*/ 43947 h 43947"/>
                  <a:gd name="connsiteX2" fmla="*/ 0 w 40148"/>
                  <a:gd name="connsiteY2" fmla="*/ 21974 h 43947"/>
                  <a:gd name="connsiteX3" fmla="*/ 20074 w 40148"/>
                  <a:gd name="connsiteY3" fmla="*/ 0 h 43947"/>
                  <a:gd name="connsiteX4" fmla="*/ 40148 w 40148"/>
                  <a:gd name="connsiteY4" fmla="*/ 21974 h 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 h="43947">
                    <a:moveTo>
                      <a:pt x="40148" y="21974"/>
                    </a:moveTo>
                    <a:cubicBezTo>
                      <a:pt x="40148" y="34109"/>
                      <a:pt x="31161" y="43947"/>
                      <a:pt x="20074" y="43947"/>
                    </a:cubicBezTo>
                    <a:cubicBezTo>
                      <a:pt x="8987" y="43947"/>
                      <a:pt x="0" y="34109"/>
                      <a:pt x="0" y="21974"/>
                    </a:cubicBezTo>
                    <a:cubicBezTo>
                      <a:pt x="0" y="9838"/>
                      <a:pt x="8987" y="0"/>
                      <a:pt x="20074" y="0"/>
                    </a:cubicBezTo>
                    <a:cubicBezTo>
                      <a:pt x="31161" y="0"/>
                      <a:pt x="40148" y="9838"/>
                      <a:pt x="40148" y="21974"/>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grpSp>
        <p:grpSp>
          <p:nvGrpSpPr>
            <p:cNvPr id="408" name="Elemento grafico 121" descr="Stelle filanti">
              <a:extLst>
                <a:ext uri="{FF2B5EF4-FFF2-40B4-BE49-F238E27FC236}">
                  <a16:creationId xmlns:a16="http://schemas.microsoft.com/office/drawing/2014/main" id="{9D282A20-6046-4E70-97F1-90C5AEB0D1A4}"/>
                </a:ext>
              </a:extLst>
            </p:cNvPr>
            <p:cNvGrpSpPr/>
            <p:nvPr/>
          </p:nvGrpSpPr>
          <p:grpSpPr>
            <a:xfrm>
              <a:off x="7148413" y="441356"/>
              <a:ext cx="168805" cy="190581"/>
              <a:chOff x="5914341" y="1563846"/>
              <a:chExt cx="529783" cy="598128"/>
            </a:xfrm>
            <a:solidFill>
              <a:sysClr val="window" lastClr="FFFFFF"/>
            </a:solidFill>
          </p:grpSpPr>
          <p:sp>
            <p:nvSpPr>
              <p:cNvPr id="409" name="Figura a mano libera: forma 408">
                <a:extLst>
                  <a:ext uri="{FF2B5EF4-FFF2-40B4-BE49-F238E27FC236}">
                    <a16:creationId xmlns:a16="http://schemas.microsoft.com/office/drawing/2014/main" id="{5769668D-936F-43C2-B152-A2CB5274FF42}"/>
                  </a:ext>
                </a:extLst>
              </p:cNvPr>
              <p:cNvSpPr/>
              <p:nvPr/>
            </p:nvSpPr>
            <p:spPr>
              <a:xfrm>
                <a:off x="6107560" y="1665717"/>
                <a:ext cx="336564" cy="496257"/>
              </a:xfrm>
              <a:custGeom>
                <a:avLst/>
                <a:gdLst>
                  <a:gd name="connsiteX0" fmla="*/ 225410 w 336564"/>
                  <a:gd name="connsiteY0" fmla="*/ 0 h 496257"/>
                  <a:gd name="connsiteX1" fmla="*/ 129075 w 336564"/>
                  <a:gd name="connsiteY1" fmla="*/ 67914 h 496257"/>
                  <a:gd name="connsiteX2" fmla="*/ 261299 w 336564"/>
                  <a:gd name="connsiteY2" fmla="*/ 215288 h 496257"/>
                  <a:gd name="connsiteX3" fmla="*/ 124668 w 336564"/>
                  <a:gd name="connsiteY3" fmla="*/ 183368 h 496257"/>
                  <a:gd name="connsiteX4" fmla="*/ 81223 w 336564"/>
                  <a:gd name="connsiteY4" fmla="*/ 270298 h 496257"/>
                  <a:gd name="connsiteX5" fmla="*/ 79964 w 336564"/>
                  <a:gd name="connsiteY5" fmla="*/ 285919 h 496257"/>
                  <a:gd name="connsiteX6" fmla="*/ 189520 w 336564"/>
                  <a:gd name="connsiteY6" fmla="*/ 378282 h 496257"/>
                  <a:gd name="connsiteX7" fmla="*/ 0 w 336564"/>
                  <a:gd name="connsiteY7" fmla="*/ 362662 h 496257"/>
                  <a:gd name="connsiteX8" fmla="*/ 12593 w 336564"/>
                  <a:gd name="connsiteY8" fmla="*/ 486265 h 496257"/>
                  <a:gd name="connsiteX9" fmla="*/ 240521 w 336564"/>
                  <a:gd name="connsiteY9" fmla="*/ 438726 h 496257"/>
                  <a:gd name="connsiteX10" fmla="*/ 285225 w 336564"/>
                  <a:gd name="connsiteY10" fmla="*/ 336854 h 496257"/>
                  <a:gd name="connsiteX11" fmla="*/ 238002 w 336564"/>
                  <a:gd name="connsiteY11" fmla="*/ 304935 h 496257"/>
                  <a:gd name="connsiteX12" fmla="*/ 290892 w 336564"/>
                  <a:gd name="connsiteY12" fmla="*/ 323951 h 496257"/>
                  <a:gd name="connsiteX13" fmla="*/ 335596 w 336564"/>
                  <a:gd name="connsiteY13" fmla="*/ 222079 h 496257"/>
                  <a:gd name="connsiteX14" fmla="*/ 225410 w 336564"/>
                  <a:gd name="connsiteY14" fmla="*/ 0 h 496257"/>
                  <a:gd name="connsiteX15" fmla="*/ 263817 w 336564"/>
                  <a:gd name="connsiteY15" fmla="*/ 347721 h 496257"/>
                  <a:gd name="connsiteX16" fmla="*/ 213446 w 336564"/>
                  <a:gd name="connsiteY16" fmla="*/ 370132 h 496257"/>
                  <a:gd name="connsiteX17" fmla="*/ 113334 w 336564"/>
                  <a:gd name="connsiteY17" fmla="*/ 282523 h 496257"/>
                  <a:gd name="connsiteX18" fmla="*/ 187631 w 336564"/>
                  <a:gd name="connsiteY18" fmla="*/ 290673 h 496257"/>
                  <a:gd name="connsiteX19" fmla="*/ 263817 w 336564"/>
                  <a:gd name="connsiteY19" fmla="*/ 347721 h 496257"/>
                  <a:gd name="connsiteX20" fmla="*/ 314818 w 336564"/>
                  <a:gd name="connsiteY20" fmla="*/ 213930 h 496257"/>
                  <a:gd name="connsiteX21" fmla="*/ 312929 w 336564"/>
                  <a:gd name="connsiteY21" fmla="*/ 220721 h 496257"/>
                  <a:gd name="connsiteX22" fmla="*/ 285225 w 336564"/>
                  <a:gd name="connsiteY22" fmla="*/ 219363 h 496257"/>
                  <a:gd name="connsiteX23" fmla="*/ 173779 w 336564"/>
                  <a:gd name="connsiteY23" fmla="*/ 70631 h 496257"/>
                  <a:gd name="connsiteX24" fmla="*/ 227298 w 336564"/>
                  <a:gd name="connsiteY24" fmla="*/ 31241 h 496257"/>
                  <a:gd name="connsiteX25" fmla="*/ 314818 w 336564"/>
                  <a:gd name="connsiteY25" fmla="*/ 213930 h 49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6564" h="496257">
                    <a:moveTo>
                      <a:pt x="225410" y="0"/>
                    </a:moveTo>
                    <a:cubicBezTo>
                      <a:pt x="210928" y="21733"/>
                      <a:pt x="175668" y="47540"/>
                      <a:pt x="129075" y="67914"/>
                    </a:cubicBezTo>
                    <a:cubicBezTo>
                      <a:pt x="198335" y="105267"/>
                      <a:pt x="238002" y="163673"/>
                      <a:pt x="261299" y="215288"/>
                    </a:cubicBezTo>
                    <a:cubicBezTo>
                      <a:pt x="227928" y="210534"/>
                      <a:pt x="183224" y="201026"/>
                      <a:pt x="124668" y="183368"/>
                    </a:cubicBezTo>
                    <a:cubicBezTo>
                      <a:pt x="124668" y="183368"/>
                      <a:pt x="91297" y="194235"/>
                      <a:pt x="81223" y="270298"/>
                    </a:cubicBezTo>
                    <a:cubicBezTo>
                      <a:pt x="79964" y="279806"/>
                      <a:pt x="79964" y="285919"/>
                      <a:pt x="79964" y="285919"/>
                    </a:cubicBezTo>
                    <a:cubicBezTo>
                      <a:pt x="130335" y="323271"/>
                      <a:pt x="164964" y="353833"/>
                      <a:pt x="189520" y="378282"/>
                    </a:cubicBezTo>
                    <a:cubicBezTo>
                      <a:pt x="137890" y="391865"/>
                      <a:pt x="70519" y="396619"/>
                      <a:pt x="0" y="362662"/>
                    </a:cubicBezTo>
                    <a:cubicBezTo>
                      <a:pt x="15741" y="414276"/>
                      <a:pt x="18889" y="459779"/>
                      <a:pt x="12593" y="486265"/>
                    </a:cubicBezTo>
                    <a:cubicBezTo>
                      <a:pt x="173150" y="524977"/>
                      <a:pt x="240521" y="438726"/>
                      <a:pt x="240521" y="438726"/>
                    </a:cubicBezTo>
                    <a:cubicBezTo>
                      <a:pt x="240521" y="438726"/>
                      <a:pt x="293410" y="361983"/>
                      <a:pt x="285225" y="336854"/>
                    </a:cubicBezTo>
                    <a:cubicBezTo>
                      <a:pt x="268225" y="325988"/>
                      <a:pt x="252484" y="315122"/>
                      <a:pt x="238002" y="304935"/>
                    </a:cubicBezTo>
                    <a:cubicBezTo>
                      <a:pt x="255002" y="309689"/>
                      <a:pt x="272003" y="316480"/>
                      <a:pt x="290892" y="323951"/>
                    </a:cubicBezTo>
                    <a:cubicBezTo>
                      <a:pt x="314188" y="314443"/>
                      <a:pt x="335596" y="222079"/>
                      <a:pt x="335596" y="222079"/>
                    </a:cubicBezTo>
                    <a:cubicBezTo>
                      <a:pt x="335596" y="222079"/>
                      <a:pt x="354485" y="108663"/>
                      <a:pt x="225410" y="0"/>
                    </a:cubicBezTo>
                    <a:close/>
                    <a:moveTo>
                      <a:pt x="263817" y="347721"/>
                    </a:moveTo>
                    <a:cubicBezTo>
                      <a:pt x="251225" y="354512"/>
                      <a:pt x="234224" y="362662"/>
                      <a:pt x="213446" y="370132"/>
                    </a:cubicBezTo>
                    <a:cubicBezTo>
                      <a:pt x="187002" y="342287"/>
                      <a:pt x="153001" y="313084"/>
                      <a:pt x="113334" y="282523"/>
                    </a:cubicBezTo>
                    <a:cubicBezTo>
                      <a:pt x="130964" y="282523"/>
                      <a:pt x="156150" y="283881"/>
                      <a:pt x="187631" y="290673"/>
                    </a:cubicBezTo>
                    <a:cubicBezTo>
                      <a:pt x="207150" y="308330"/>
                      <a:pt x="232965" y="328025"/>
                      <a:pt x="263817" y="347721"/>
                    </a:cubicBezTo>
                    <a:close/>
                    <a:moveTo>
                      <a:pt x="314818" y="213930"/>
                    </a:moveTo>
                    <a:lnTo>
                      <a:pt x="312929" y="220721"/>
                    </a:lnTo>
                    <a:cubicBezTo>
                      <a:pt x="305373" y="220721"/>
                      <a:pt x="296558" y="220042"/>
                      <a:pt x="285225" y="219363"/>
                    </a:cubicBezTo>
                    <a:cubicBezTo>
                      <a:pt x="265706" y="170465"/>
                      <a:pt x="231706" y="113417"/>
                      <a:pt x="173779" y="70631"/>
                    </a:cubicBezTo>
                    <a:cubicBezTo>
                      <a:pt x="195187" y="58406"/>
                      <a:pt x="213446" y="44823"/>
                      <a:pt x="227298" y="31241"/>
                    </a:cubicBezTo>
                    <a:cubicBezTo>
                      <a:pt x="321744" y="118850"/>
                      <a:pt x="316707" y="201705"/>
                      <a:pt x="314818" y="213930"/>
                    </a:cubicBezTo>
                    <a:close/>
                  </a:path>
                </a:pathLst>
              </a:custGeom>
              <a:solidFill>
                <a:srgbClr val="FFD500"/>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10" name="Figura a mano libera: forma 409">
                <a:extLst>
                  <a:ext uri="{FF2B5EF4-FFF2-40B4-BE49-F238E27FC236}">
                    <a16:creationId xmlns:a16="http://schemas.microsoft.com/office/drawing/2014/main" id="{0F319FF9-33CC-4D83-8440-9EFDC736F7EE}"/>
                  </a:ext>
                </a:extLst>
              </p:cNvPr>
              <p:cNvSpPr/>
              <p:nvPr/>
            </p:nvSpPr>
            <p:spPr>
              <a:xfrm>
                <a:off x="5914341" y="1563846"/>
                <a:ext cx="255367" cy="387110"/>
              </a:xfrm>
              <a:custGeom>
                <a:avLst/>
                <a:gdLst>
                  <a:gd name="connsiteX0" fmla="*/ 247368 w 255367"/>
                  <a:gd name="connsiteY0" fmla="*/ 162994 h 387110"/>
                  <a:gd name="connsiteX1" fmla="*/ 94996 w 255367"/>
                  <a:gd name="connsiteY1" fmla="*/ 118171 h 387110"/>
                  <a:gd name="connsiteX2" fmla="*/ 196367 w 255367"/>
                  <a:gd name="connsiteY2" fmla="*/ 47540 h 387110"/>
                  <a:gd name="connsiteX3" fmla="*/ 101922 w 255367"/>
                  <a:gd name="connsiteY3" fmla="*/ 0 h 387110"/>
                  <a:gd name="connsiteX4" fmla="*/ 1180 w 255367"/>
                  <a:gd name="connsiteY4" fmla="*/ 108663 h 387110"/>
                  <a:gd name="connsiteX5" fmla="*/ 20069 w 255367"/>
                  <a:gd name="connsiteY5" fmla="*/ 217325 h 387110"/>
                  <a:gd name="connsiteX6" fmla="*/ 64144 w 255367"/>
                  <a:gd name="connsiteY6" fmla="*/ 212571 h 387110"/>
                  <a:gd name="connsiteX7" fmla="*/ 140330 w 255367"/>
                  <a:gd name="connsiteY7" fmla="*/ 223438 h 387110"/>
                  <a:gd name="connsiteX8" fmla="*/ 51551 w 255367"/>
                  <a:gd name="connsiteY8" fmla="*/ 359945 h 387110"/>
                  <a:gd name="connsiteX9" fmla="*/ 133404 w 255367"/>
                  <a:gd name="connsiteY9" fmla="*/ 387111 h 387110"/>
                  <a:gd name="connsiteX10" fmla="*/ 240442 w 255367"/>
                  <a:gd name="connsiteY10" fmla="*/ 264865 h 387110"/>
                  <a:gd name="connsiteX11" fmla="*/ 247368 w 255367"/>
                  <a:gd name="connsiteY11" fmla="*/ 162994 h 387110"/>
                  <a:gd name="connsiteX12" fmla="*/ 64144 w 255367"/>
                  <a:gd name="connsiteY12" fmla="*/ 185406 h 387110"/>
                  <a:gd name="connsiteX13" fmla="*/ 41477 w 255367"/>
                  <a:gd name="connsiteY13" fmla="*/ 186764 h 387110"/>
                  <a:gd name="connsiteX14" fmla="*/ 74848 w 255367"/>
                  <a:gd name="connsiteY14" fmla="*/ 143299 h 387110"/>
                  <a:gd name="connsiteX15" fmla="*/ 214627 w 255367"/>
                  <a:gd name="connsiteY15" fmla="*/ 176577 h 387110"/>
                  <a:gd name="connsiteX16" fmla="*/ 167404 w 255367"/>
                  <a:gd name="connsiteY16" fmla="*/ 203743 h 387110"/>
                  <a:gd name="connsiteX17" fmla="*/ 64144 w 255367"/>
                  <a:gd name="connsiteY17" fmla="*/ 185406 h 38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367" h="387110">
                    <a:moveTo>
                      <a:pt x="247368" y="162994"/>
                    </a:moveTo>
                    <a:cubicBezTo>
                      <a:pt x="206442" y="139224"/>
                      <a:pt x="145997" y="125641"/>
                      <a:pt x="94996" y="118171"/>
                    </a:cubicBezTo>
                    <a:cubicBezTo>
                      <a:pt x="127737" y="81497"/>
                      <a:pt x="165515" y="48219"/>
                      <a:pt x="196367" y="47540"/>
                    </a:cubicBezTo>
                    <a:cubicBezTo>
                      <a:pt x="157330" y="8829"/>
                      <a:pt x="101922" y="0"/>
                      <a:pt x="101922" y="0"/>
                    </a:cubicBezTo>
                    <a:cubicBezTo>
                      <a:pt x="46514" y="23091"/>
                      <a:pt x="1180" y="108663"/>
                      <a:pt x="1180" y="108663"/>
                    </a:cubicBezTo>
                    <a:cubicBezTo>
                      <a:pt x="-5746" y="165711"/>
                      <a:pt x="20069" y="217325"/>
                      <a:pt x="20069" y="217325"/>
                    </a:cubicBezTo>
                    <a:cubicBezTo>
                      <a:pt x="34551" y="213930"/>
                      <a:pt x="49033" y="212571"/>
                      <a:pt x="64144" y="212571"/>
                    </a:cubicBezTo>
                    <a:cubicBezTo>
                      <a:pt x="90589" y="212571"/>
                      <a:pt x="116404" y="217325"/>
                      <a:pt x="140330" y="223438"/>
                    </a:cubicBezTo>
                    <a:cubicBezTo>
                      <a:pt x="104441" y="253999"/>
                      <a:pt x="69811" y="298143"/>
                      <a:pt x="51551" y="359945"/>
                    </a:cubicBezTo>
                    <a:cubicBezTo>
                      <a:pt x="52181" y="357229"/>
                      <a:pt x="133404" y="387111"/>
                      <a:pt x="133404" y="387111"/>
                    </a:cubicBezTo>
                    <a:cubicBezTo>
                      <a:pt x="133404" y="387111"/>
                      <a:pt x="164256" y="298143"/>
                      <a:pt x="240442" y="264865"/>
                    </a:cubicBezTo>
                    <a:cubicBezTo>
                      <a:pt x="240442" y="264865"/>
                      <a:pt x="268775" y="199668"/>
                      <a:pt x="247368" y="162994"/>
                    </a:cubicBezTo>
                    <a:close/>
                    <a:moveTo>
                      <a:pt x="64144" y="185406"/>
                    </a:moveTo>
                    <a:cubicBezTo>
                      <a:pt x="56588" y="185406"/>
                      <a:pt x="48403" y="186085"/>
                      <a:pt x="41477" y="186764"/>
                    </a:cubicBezTo>
                    <a:cubicBezTo>
                      <a:pt x="50292" y="173860"/>
                      <a:pt x="61625" y="158919"/>
                      <a:pt x="74848" y="143299"/>
                    </a:cubicBezTo>
                    <a:cubicBezTo>
                      <a:pt x="132774" y="150769"/>
                      <a:pt x="179997" y="162315"/>
                      <a:pt x="214627" y="176577"/>
                    </a:cubicBezTo>
                    <a:cubicBezTo>
                      <a:pt x="201404" y="182689"/>
                      <a:pt x="185034" y="191518"/>
                      <a:pt x="167404" y="203743"/>
                    </a:cubicBezTo>
                    <a:cubicBezTo>
                      <a:pt x="135922" y="193555"/>
                      <a:pt x="100033" y="185406"/>
                      <a:pt x="64144" y="185406"/>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11" name="Figura a mano libera: forma 410">
                <a:extLst>
                  <a:ext uri="{FF2B5EF4-FFF2-40B4-BE49-F238E27FC236}">
                    <a16:creationId xmlns:a16="http://schemas.microsoft.com/office/drawing/2014/main" id="{7CCC1BB9-CBDC-4676-AE56-F33A1508D4C5}"/>
                  </a:ext>
                </a:extLst>
              </p:cNvPr>
              <p:cNvSpPr/>
              <p:nvPr/>
            </p:nvSpPr>
            <p:spPr>
              <a:xfrm>
                <a:off x="6186264" y="1570638"/>
                <a:ext cx="94445" cy="101871"/>
              </a:xfrm>
              <a:custGeom>
                <a:avLst/>
                <a:gdLst>
                  <a:gd name="connsiteX0" fmla="*/ 94445 w 94445"/>
                  <a:gd name="connsiteY0" fmla="*/ 0 h 101871"/>
                  <a:gd name="connsiteX1" fmla="*/ 25815 w 94445"/>
                  <a:gd name="connsiteY1" fmla="*/ 27845 h 101871"/>
                  <a:gd name="connsiteX2" fmla="*/ 0 w 94445"/>
                  <a:gd name="connsiteY2" fmla="*/ 101871 h 101871"/>
                  <a:gd name="connsiteX3" fmla="*/ 68630 w 94445"/>
                  <a:gd name="connsiteY3" fmla="*/ 74026 h 101871"/>
                </a:gdLst>
                <a:ahLst/>
                <a:cxnLst>
                  <a:cxn ang="0">
                    <a:pos x="connsiteX0" y="connsiteY0"/>
                  </a:cxn>
                  <a:cxn ang="0">
                    <a:pos x="connsiteX1" y="connsiteY1"/>
                  </a:cxn>
                  <a:cxn ang="0">
                    <a:pos x="connsiteX2" y="connsiteY2"/>
                  </a:cxn>
                  <a:cxn ang="0">
                    <a:pos x="connsiteX3" y="connsiteY3"/>
                  </a:cxn>
                </a:cxnLst>
                <a:rect l="l" t="t" r="r" b="b"/>
                <a:pathLst>
                  <a:path w="94445" h="101871">
                    <a:moveTo>
                      <a:pt x="94445" y="0"/>
                    </a:moveTo>
                    <a:lnTo>
                      <a:pt x="25815" y="27845"/>
                    </a:lnTo>
                    <a:lnTo>
                      <a:pt x="0" y="101871"/>
                    </a:lnTo>
                    <a:lnTo>
                      <a:pt x="68630" y="74026"/>
                    </a:ln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12" name="Figura a mano libera: forma 411">
                <a:extLst>
                  <a:ext uri="{FF2B5EF4-FFF2-40B4-BE49-F238E27FC236}">
                    <a16:creationId xmlns:a16="http://schemas.microsoft.com/office/drawing/2014/main" id="{B1C99806-0C6E-4D49-A499-992C5411A4C9}"/>
                  </a:ext>
                </a:extLst>
              </p:cNvPr>
              <p:cNvSpPr/>
              <p:nvPr/>
            </p:nvSpPr>
            <p:spPr>
              <a:xfrm>
                <a:off x="5934410" y="2012080"/>
                <a:ext cx="94445" cy="101871"/>
              </a:xfrm>
              <a:custGeom>
                <a:avLst/>
                <a:gdLst>
                  <a:gd name="connsiteX0" fmla="*/ 0 w 94445"/>
                  <a:gd name="connsiteY0" fmla="*/ 0 h 101871"/>
                  <a:gd name="connsiteX1" fmla="*/ 25815 w 94445"/>
                  <a:gd name="connsiteY1" fmla="*/ 74026 h 101871"/>
                  <a:gd name="connsiteX2" fmla="*/ 94445 w 94445"/>
                  <a:gd name="connsiteY2" fmla="*/ 101871 h 101871"/>
                  <a:gd name="connsiteX3" fmla="*/ 68630 w 94445"/>
                  <a:gd name="connsiteY3" fmla="*/ 27845 h 101871"/>
                </a:gdLst>
                <a:ahLst/>
                <a:cxnLst>
                  <a:cxn ang="0">
                    <a:pos x="connsiteX0" y="connsiteY0"/>
                  </a:cxn>
                  <a:cxn ang="0">
                    <a:pos x="connsiteX1" y="connsiteY1"/>
                  </a:cxn>
                  <a:cxn ang="0">
                    <a:pos x="connsiteX2" y="connsiteY2"/>
                  </a:cxn>
                  <a:cxn ang="0">
                    <a:pos x="connsiteX3" y="connsiteY3"/>
                  </a:cxn>
                </a:cxnLst>
                <a:rect l="l" t="t" r="r" b="b"/>
                <a:pathLst>
                  <a:path w="94445" h="101871">
                    <a:moveTo>
                      <a:pt x="0" y="0"/>
                    </a:moveTo>
                    <a:lnTo>
                      <a:pt x="25815" y="74026"/>
                    </a:lnTo>
                    <a:lnTo>
                      <a:pt x="94445" y="101871"/>
                    </a:lnTo>
                    <a:lnTo>
                      <a:pt x="68630" y="27845"/>
                    </a:ln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grpSp>
      </p:grpSp>
      <p:sp>
        <p:nvSpPr>
          <p:cNvPr id="423" name="Rettangolo con angoli arrotondati 422">
            <a:extLst>
              <a:ext uri="{FF2B5EF4-FFF2-40B4-BE49-F238E27FC236}">
                <a16:creationId xmlns:a16="http://schemas.microsoft.com/office/drawing/2014/main" id="{663F1A65-586B-4BA4-BE6A-501755AC7D93}"/>
              </a:ext>
            </a:extLst>
          </p:cNvPr>
          <p:cNvSpPr/>
          <p:nvPr/>
        </p:nvSpPr>
        <p:spPr>
          <a:xfrm>
            <a:off x="4002216" y="3412461"/>
            <a:ext cx="7764077" cy="2055008"/>
          </a:xfrm>
          <a:prstGeom prst="roundRect">
            <a:avLst>
              <a:gd name="adj" fmla="val 23809"/>
            </a:avLst>
          </a:prstGeom>
          <a:noFill/>
          <a:ln w="12700" cap="flat" cmpd="sng" algn="ctr">
            <a:solidFill>
              <a:srgbClr val="FFC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prstClr val="white"/>
              </a:solidFill>
              <a:effectLst/>
              <a:uLnTx/>
              <a:uFillTx/>
              <a:latin typeface="Calibri"/>
              <a:ea typeface="+mn-ea"/>
              <a:cs typeface="+mn-cs"/>
            </a:endParaRPr>
          </a:p>
        </p:txBody>
      </p:sp>
      <p:pic>
        <p:nvPicPr>
          <p:cNvPr id="424" name="Elemento grafico 423" descr="Fuoco">
            <a:extLst>
              <a:ext uri="{FF2B5EF4-FFF2-40B4-BE49-F238E27FC236}">
                <a16:creationId xmlns:a16="http://schemas.microsoft.com/office/drawing/2014/main" id="{81796A15-B0C1-4504-9F03-FE9DF04AA73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732005" y="4146704"/>
            <a:ext cx="411905" cy="411905"/>
          </a:xfrm>
          <a:prstGeom prst="rect">
            <a:avLst/>
          </a:prstGeom>
        </p:spPr>
      </p:pic>
      <p:cxnSp>
        <p:nvCxnSpPr>
          <p:cNvPr id="425" name="Connettore 2 424">
            <a:extLst>
              <a:ext uri="{FF2B5EF4-FFF2-40B4-BE49-F238E27FC236}">
                <a16:creationId xmlns:a16="http://schemas.microsoft.com/office/drawing/2014/main" id="{DE656CA4-0CD0-4042-BC8E-549CB1EA8908}"/>
              </a:ext>
            </a:extLst>
          </p:cNvPr>
          <p:cNvCxnSpPr>
            <a:cxnSpLocks/>
          </p:cNvCxnSpPr>
          <p:nvPr/>
        </p:nvCxnSpPr>
        <p:spPr>
          <a:xfrm flipV="1">
            <a:off x="10912456" y="3860318"/>
            <a:ext cx="0" cy="218039"/>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426" name="Rettangolo 425">
            <a:extLst>
              <a:ext uri="{FF2B5EF4-FFF2-40B4-BE49-F238E27FC236}">
                <a16:creationId xmlns:a16="http://schemas.microsoft.com/office/drawing/2014/main" id="{6A3F269D-5841-401F-ADF6-19467E6B03B2}"/>
              </a:ext>
            </a:extLst>
          </p:cNvPr>
          <p:cNvSpPr/>
          <p:nvPr/>
        </p:nvSpPr>
        <p:spPr>
          <a:xfrm>
            <a:off x="4160289" y="2850385"/>
            <a:ext cx="1866847"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small" spc="0" normalizeH="0" baseline="0" noProof="0">
                <a:ln>
                  <a:noFill/>
                </a:ln>
                <a:gradFill flip="none" rotWithShape="1">
                  <a:gsLst>
                    <a:gs pos="19000">
                      <a:srgbClr val="CA0538"/>
                    </a:gs>
                    <a:gs pos="87000">
                      <a:prstClr val="black"/>
                    </a:gs>
                  </a:gsLst>
                  <a:path path="circle">
                    <a:fillToRect r="100000" b="100000"/>
                  </a:path>
                  <a:tileRect l="-100000" t="-100000"/>
                </a:gradFill>
                <a:effectLst/>
                <a:uLnTx/>
                <a:uFill>
                  <a:solidFill>
                    <a:srgbClr val="FFD500"/>
                  </a:solidFill>
                </a:uFill>
              </a:rPr>
              <a:t>Chemical recycling</a:t>
            </a:r>
          </a:p>
        </p:txBody>
      </p:sp>
      <p:cxnSp>
        <p:nvCxnSpPr>
          <p:cNvPr id="427" name="Connettore 2 426">
            <a:extLst>
              <a:ext uri="{FF2B5EF4-FFF2-40B4-BE49-F238E27FC236}">
                <a16:creationId xmlns:a16="http://schemas.microsoft.com/office/drawing/2014/main" id="{5AD9923F-5438-4F29-88F2-312CD3EB6EEE}"/>
              </a:ext>
            </a:extLst>
          </p:cNvPr>
          <p:cNvCxnSpPr>
            <a:cxnSpLocks/>
          </p:cNvCxnSpPr>
          <p:nvPr/>
        </p:nvCxnSpPr>
        <p:spPr>
          <a:xfrm flipV="1">
            <a:off x="10236040" y="4350539"/>
            <a:ext cx="288771" cy="0"/>
          </a:xfrm>
          <a:prstGeom prst="straightConnector1">
            <a:avLst/>
          </a:prstGeom>
          <a:noFill/>
          <a:ln w="19050" cap="flat" cmpd="sng" algn="ctr">
            <a:solidFill>
              <a:srgbClr val="FF9900"/>
            </a:solidFill>
            <a:prstDash val="solid"/>
            <a:tailEnd type="triangle"/>
          </a:ln>
          <a:effectLst/>
        </p:spPr>
      </p:cxnSp>
      <p:pic>
        <p:nvPicPr>
          <p:cNvPr id="428" name="Picture 14" descr="\\192.168.20.114\k-change\condivisa\progetti\KORUS\Eni\PRESENTAZIONE STRATEGY\presentazione strategy\icone\43.png">
            <a:extLst>
              <a:ext uri="{FF2B5EF4-FFF2-40B4-BE49-F238E27FC236}">
                <a16:creationId xmlns:a16="http://schemas.microsoft.com/office/drawing/2014/main" id="{3D28D2A3-F84F-4124-B534-82BE3061AF20}"/>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10407698" y="3528818"/>
            <a:ext cx="308396" cy="270293"/>
          </a:xfrm>
          <a:prstGeom prst="rect">
            <a:avLst/>
          </a:prstGeom>
          <a:noFill/>
        </p:spPr>
      </p:pic>
      <p:pic>
        <p:nvPicPr>
          <p:cNvPr id="429" name="Picture 14" descr="\\192.168.20.114\k-change\condivisa\progetti\KORUS\Eni\PRESENTAZIONE STRATEGY\presentazione strategy\icone\43.png">
            <a:extLst>
              <a:ext uri="{FF2B5EF4-FFF2-40B4-BE49-F238E27FC236}">
                <a16:creationId xmlns:a16="http://schemas.microsoft.com/office/drawing/2014/main" id="{781FFDFC-3D97-4DE4-B845-F1B8842590E0}"/>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10757278" y="3531679"/>
            <a:ext cx="308396" cy="270293"/>
          </a:xfrm>
          <a:prstGeom prst="rect">
            <a:avLst/>
          </a:prstGeom>
          <a:noFill/>
        </p:spPr>
      </p:pic>
      <p:pic>
        <p:nvPicPr>
          <p:cNvPr id="430" name="Picture 14" descr="\\192.168.20.114\k-change\condivisa\progetti\KORUS\Eni\PRESENTAZIONE STRATEGY\presentazione strategy\icone\43.png">
            <a:extLst>
              <a:ext uri="{FF2B5EF4-FFF2-40B4-BE49-F238E27FC236}">
                <a16:creationId xmlns:a16="http://schemas.microsoft.com/office/drawing/2014/main" id="{91C6D7EB-B719-423D-943F-B8A9C64B0A95}"/>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11106859" y="3532527"/>
            <a:ext cx="308396" cy="270293"/>
          </a:xfrm>
          <a:prstGeom prst="rect">
            <a:avLst/>
          </a:prstGeom>
          <a:noFill/>
        </p:spPr>
      </p:pic>
      <p:cxnSp>
        <p:nvCxnSpPr>
          <p:cNvPr id="431" name="Connettore a gomito 430">
            <a:extLst>
              <a:ext uri="{FF2B5EF4-FFF2-40B4-BE49-F238E27FC236}">
                <a16:creationId xmlns:a16="http://schemas.microsoft.com/office/drawing/2014/main" id="{4E901CC7-4A02-47C9-A10D-C6AEB183E298}"/>
              </a:ext>
            </a:extLst>
          </p:cNvPr>
          <p:cNvCxnSpPr>
            <a:cxnSpLocks/>
            <a:stCxn id="406" idx="2"/>
          </p:cNvCxnSpPr>
          <p:nvPr/>
        </p:nvCxnSpPr>
        <p:spPr>
          <a:xfrm rot="16200000" flipH="1" flipV="1">
            <a:off x="7631139" y="-1119598"/>
            <a:ext cx="353704" cy="6145553"/>
          </a:xfrm>
          <a:prstGeom prst="bentConnector4">
            <a:avLst>
              <a:gd name="adj1" fmla="val -127539"/>
              <a:gd name="adj2" fmla="val 99979"/>
            </a:avLst>
          </a:prstGeom>
          <a:noFill/>
          <a:ln w="19050" cap="flat" cmpd="sng" algn="ctr">
            <a:solidFill>
              <a:srgbClr val="209B91"/>
            </a:solidFill>
            <a:prstDash val="solid"/>
            <a:tailEnd type="triangle"/>
          </a:ln>
          <a:effectLst/>
        </p:spPr>
      </p:cxnSp>
      <p:cxnSp>
        <p:nvCxnSpPr>
          <p:cNvPr id="432" name="Connettore 2 431">
            <a:extLst>
              <a:ext uri="{FF2B5EF4-FFF2-40B4-BE49-F238E27FC236}">
                <a16:creationId xmlns:a16="http://schemas.microsoft.com/office/drawing/2014/main" id="{7CD11F0E-828E-488D-A8D5-362264A876C0}"/>
              </a:ext>
            </a:extLst>
          </p:cNvPr>
          <p:cNvCxnSpPr>
            <a:cxnSpLocks/>
          </p:cNvCxnSpPr>
          <p:nvPr/>
        </p:nvCxnSpPr>
        <p:spPr>
          <a:xfrm flipV="1">
            <a:off x="10245716" y="1970264"/>
            <a:ext cx="288771" cy="0"/>
          </a:xfrm>
          <a:prstGeom prst="straightConnector1">
            <a:avLst/>
          </a:prstGeom>
          <a:noFill/>
          <a:ln w="19050" cap="flat" cmpd="sng" algn="ctr">
            <a:solidFill>
              <a:srgbClr val="19A095"/>
            </a:solidFill>
            <a:prstDash val="solid"/>
            <a:tailEnd type="triangle"/>
          </a:ln>
          <a:effectLst/>
        </p:spPr>
      </p:cxnSp>
      <p:grpSp>
        <p:nvGrpSpPr>
          <p:cNvPr id="433" name="Gruppo 432">
            <a:extLst>
              <a:ext uri="{FF2B5EF4-FFF2-40B4-BE49-F238E27FC236}">
                <a16:creationId xmlns:a16="http://schemas.microsoft.com/office/drawing/2014/main" id="{05E4467F-E316-4C0A-8146-8F1CA59F92B3}"/>
              </a:ext>
            </a:extLst>
          </p:cNvPr>
          <p:cNvGrpSpPr/>
          <p:nvPr/>
        </p:nvGrpSpPr>
        <p:grpSpPr>
          <a:xfrm>
            <a:off x="11012539" y="3991115"/>
            <a:ext cx="323188" cy="325503"/>
            <a:chOff x="7116895" y="441356"/>
            <a:chExt cx="200323" cy="201758"/>
          </a:xfrm>
        </p:grpSpPr>
        <p:pic>
          <p:nvPicPr>
            <p:cNvPr id="434" name="Elemento grafico 433" descr="Stelle filanti">
              <a:extLst>
                <a:ext uri="{FF2B5EF4-FFF2-40B4-BE49-F238E27FC236}">
                  <a16:creationId xmlns:a16="http://schemas.microsoft.com/office/drawing/2014/main" id="{B5ABD60A-2196-4947-B8D7-AB4A5B54A94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flipV="1">
              <a:off x="7127794" y="451920"/>
              <a:ext cx="149743" cy="161516"/>
            </a:xfrm>
            <a:prstGeom prst="rect">
              <a:avLst/>
            </a:prstGeom>
          </p:spPr>
        </p:pic>
        <p:grpSp>
          <p:nvGrpSpPr>
            <p:cNvPr id="435" name="Elemento grafico 118" descr="Bolle">
              <a:extLst>
                <a:ext uri="{FF2B5EF4-FFF2-40B4-BE49-F238E27FC236}">
                  <a16:creationId xmlns:a16="http://schemas.microsoft.com/office/drawing/2014/main" id="{2694CCED-ADCE-4B55-A7B1-C30B4F3E305B}"/>
                </a:ext>
              </a:extLst>
            </p:cNvPr>
            <p:cNvGrpSpPr/>
            <p:nvPr/>
          </p:nvGrpSpPr>
          <p:grpSpPr>
            <a:xfrm>
              <a:off x="7116895" y="458229"/>
              <a:ext cx="151374" cy="184885"/>
              <a:chOff x="5766692" y="1633114"/>
              <a:chExt cx="475085" cy="580251"/>
            </a:xfrm>
            <a:solidFill>
              <a:sysClr val="window" lastClr="FFFFFF"/>
            </a:solidFill>
          </p:grpSpPr>
          <p:sp>
            <p:nvSpPr>
              <p:cNvPr id="441" name="Figura a mano libera: forma 440">
                <a:extLst>
                  <a:ext uri="{FF2B5EF4-FFF2-40B4-BE49-F238E27FC236}">
                    <a16:creationId xmlns:a16="http://schemas.microsoft.com/office/drawing/2014/main" id="{73A42D52-DE14-4E14-8D74-B31EB5C6F68B}"/>
                  </a:ext>
                </a:extLst>
              </p:cNvPr>
              <p:cNvSpPr/>
              <p:nvPr/>
            </p:nvSpPr>
            <p:spPr>
              <a:xfrm>
                <a:off x="5937321" y="1784879"/>
                <a:ext cx="200450" cy="208896"/>
              </a:xfrm>
              <a:custGeom>
                <a:avLst/>
                <a:gdLst>
                  <a:gd name="connsiteX0" fmla="*/ 100370 w 200450"/>
                  <a:gd name="connsiteY0" fmla="*/ 0 h 208896"/>
                  <a:gd name="connsiteX1" fmla="*/ 0 w 200450"/>
                  <a:gd name="connsiteY1" fmla="*/ 109868 h 208896"/>
                  <a:gd name="connsiteX2" fmla="*/ 0 w 200450"/>
                  <a:gd name="connsiteY2" fmla="*/ 117193 h 208896"/>
                  <a:gd name="connsiteX3" fmla="*/ 133636 w 200450"/>
                  <a:gd name="connsiteY3" fmla="*/ 167700 h 208896"/>
                  <a:gd name="connsiteX4" fmla="*/ 143529 w 200450"/>
                  <a:gd name="connsiteY4" fmla="*/ 208897 h 208896"/>
                  <a:gd name="connsiteX5" fmla="*/ 190525 w 200450"/>
                  <a:gd name="connsiteY5" fmla="*/ 62282 h 208896"/>
                  <a:gd name="connsiteX6" fmla="*/ 100370 w 200450"/>
                  <a:gd name="connsiteY6" fmla="*/ 0 h 208896"/>
                  <a:gd name="connsiteX7" fmla="*/ 167284 w 200450"/>
                  <a:gd name="connsiteY7" fmla="*/ 102544 h 208896"/>
                  <a:gd name="connsiteX8" fmla="*/ 160592 w 200450"/>
                  <a:gd name="connsiteY8" fmla="*/ 95219 h 208896"/>
                  <a:gd name="connsiteX9" fmla="*/ 113753 w 200450"/>
                  <a:gd name="connsiteY9" fmla="*/ 43947 h 208896"/>
                  <a:gd name="connsiteX10" fmla="*/ 107062 w 200450"/>
                  <a:gd name="connsiteY10" fmla="*/ 36623 h 208896"/>
                  <a:gd name="connsiteX11" fmla="*/ 113753 w 200450"/>
                  <a:gd name="connsiteY11" fmla="*/ 29298 h 208896"/>
                  <a:gd name="connsiteX12" fmla="*/ 173975 w 200450"/>
                  <a:gd name="connsiteY12" fmla="*/ 95219 h 208896"/>
                  <a:gd name="connsiteX13" fmla="*/ 167284 w 200450"/>
                  <a:gd name="connsiteY13" fmla="*/ 102544 h 20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450" h="208896">
                    <a:moveTo>
                      <a:pt x="100370" y="0"/>
                    </a:moveTo>
                    <a:cubicBezTo>
                      <a:pt x="44937" y="0"/>
                      <a:pt x="0" y="49190"/>
                      <a:pt x="0" y="109868"/>
                    </a:cubicBezTo>
                    <a:cubicBezTo>
                      <a:pt x="0" y="112286"/>
                      <a:pt x="0" y="114629"/>
                      <a:pt x="0" y="117193"/>
                    </a:cubicBezTo>
                    <a:cubicBezTo>
                      <a:pt x="49644" y="90745"/>
                      <a:pt x="109474" y="113358"/>
                      <a:pt x="133636" y="167700"/>
                    </a:cubicBezTo>
                    <a:cubicBezTo>
                      <a:pt x="139367" y="180590"/>
                      <a:pt x="142728" y="194587"/>
                      <a:pt x="143529" y="208897"/>
                    </a:cubicBezTo>
                    <a:cubicBezTo>
                      <a:pt x="193493" y="182615"/>
                      <a:pt x="214534" y="116974"/>
                      <a:pt x="190525" y="62282"/>
                    </a:cubicBezTo>
                    <a:cubicBezTo>
                      <a:pt x="173862" y="24323"/>
                      <a:pt x="138843" y="131"/>
                      <a:pt x="100370" y="0"/>
                    </a:cubicBezTo>
                    <a:close/>
                    <a:moveTo>
                      <a:pt x="167284" y="102544"/>
                    </a:moveTo>
                    <a:cubicBezTo>
                      <a:pt x="163588" y="102544"/>
                      <a:pt x="160592" y="99265"/>
                      <a:pt x="160592" y="95219"/>
                    </a:cubicBezTo>
                    <a:cubicBezTo>
                      <a:pt x="160592" y="66903"/>
                      <a:pt x="139622" y="43947"/>
                      <a:pt x="113753" y="43947"/>
                    </a:cubicBezTo>
                    <a:cubicBezTo>
                      <a:pt x="110057" y="43947"/>
                      <a:pt x="107062" y="40668"/>
                      <a:pt x="107062" y="36623"/>
                    </a:cubicBezTo>
                    <a:cubicBezTo>
                      <a:pt x="107062" y="32577"/>
                      <a:pt x="110057" y="29298"/>
                      <a:pt x="113753" y="29298"/>
                    </a:cubicBezTo>
                    <a:cubicBezTo>
                      <a:pt x="147013" y="29298"/>
                      <a:pt x="173975" y="58812"/>
                      <a:pt x="173975" y="95219"/>
                    </a:cubicBezTo>
                    <a:cubicBezTo>
                      <a:pt x="173975" y="99265"/>
                      <a:pt x="170979" y="102544"/>
                      <a:pt x="167284" y="102544"/>
                    </a:cubicBezTo>
                    <a:close/>
                  </a:path>
                </a:pathLst>
              </a:custGeom>
              <a:solidFill>
                <a:srgbClr val="FFD500"/>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42" name="Figura a mano libera: forma 441">
                <a:extLst>
                  <a:ext uri="{FF2B5EF4-FFF2-40B4-BE49-F238E27FC236}">
                    <a16:creationId xmlns:a16="http://schemas.microsoft.com/office/drawing/2014/main" id="{5305E256-AC1C-41C7-ACD2-7B6627D71589}"/>
                  </a:ext>
                </a:extLst>
              </p:cNvPr>
              <p:cNvSpPr/>
              <p:nvPr/>
            </p:nvSpPr>
            <p:spPr>
              <a:xfrm>
                <a:off x="5893828" y="1905734"/>
                <a:ext cx="173974" cy="190438"/>
              </a:xfrm>
              <a:custGeom>
                <a:avLst/>
                <a:gdLst>
                  <a:gd name="connsiteX0" fmla="*/ 86987 w 173974"/>
                  <a:gd name="connsiteY0" fmla="*/ 0 h 190438"/>
                  <a:gd name="connsiteX1" fmla="*/ 0 w 173974"/>
                  <a:gd name="connsiteY1" fmla="*/ 95219 h 190438"/>
                  <a:gd name="connsiteX2" fmla="*/ 86987 w 173974"/>
                  <a:gd name="connsiteY2" fmla="*/ 190439 h 190438"/>
                  <a:gd name="connsiteX3" fmla="*/ 173975 w 173974"/>
                  <a:gd name="connsiteY3" fmla="*/ 95219 h 190438"/>
                  <a:gd name="connsiteX4" fmla="*/ 86987 w 173974"/>
                  <a:gd name="connsiteY4" fmla="*/ 0 h 190438"/>
                  <a:gd name="connsiteX5" fmla="*/ 140518 w 173974"/>
                  <a:gd name="connsiteY5" fmla="*/ 87895 h 190438"/>
                  <a:gd name="connsiteX6" fmla="*/ 133827 w 173974"/>
                  <a:gd name="connsiteY6" fmla="*/ 80570 h 190438"/>
                  <a:gd name="connsiteX7" fmla="*/ 100370 w 173974"/>
                  <a:gd name="connsiteY7" fmla="*/ 43947 h 190438"/>
                  <a:gd name="connsiteX8" fmla="*/ 93679 w 173974"/>
                  <a:gd name="connsiteY8" fmla="*/ 36623 h 190438"/>
                  <a:gd name="connsiteX9" fmla="*/ 100370 w 173974"/>
                  <a:gd name="connsiteY9" fmla="*/ 29298 h 190438"/>
                  <a:gd name="connsiteX10" fmla="*/ 147210 w 173974"/>
                  <a:gd name="connsiteY10" fmla="*/ 80570 h 190438"/>
                  <a:gd name="connsiteX11" fmla="*/ 140518 w 173974"/>
                  <a:gd name="connsiteY11" fmla="*/ 87895 h 1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974" h="190438">
                    <a:moveTo>
                      <a:pt x="86987" y="0"/>
                    </a:moveTo>
                    <a:cubicBezTo>
                      <a:pt x="38946" y="0"/>
                      <a:pt x="0" y="42631"/>
                      <a:pt x="0" y="95219"/>
                    </a:cubicBezTo>
                    <a:cubicBezTo>
                      <a:pt x="0" y="147808"/>
                      <a:pt x="38946" y="190439"/>
                      <a:pt x="86987" y="190439"/>
                    </a:cubicBezTo>
                    <a:cubicBezTo>
                      <a:pt x="135029" y="190439"/>
                      <a:pt x="173975" y="147808"/>
                      <a:pt x="173975" y="95219"/>
                    </a:cubicBezTo>
                    <a:cubicBezTo>
                      <a:pt x="173975" y="42631"/>
                      <a:pt x="135029" y="0"/>
                      <a:pt x="86987" y="0"/>
                    </a:cubicBezTo>
                    <a:close/>
                    <a:moveTo>
                      <a:pt x="140518" y="87895"/>
                    </a:moveTo>
                    <a:cubicBezTo>
                      <a:pt x="136823" y="87895"/>
                      <a:pt x="133827" y="84616"/>
                      <a:pt x="133827" y="80570"/>
                    </a:cubicBezTo>
                    <a:cubicBezTo>
                      <a:pt x="133827" y="60344"/>
                      <a:pt x="118848" y="43947"/>
                      <a:pt x="100370" y="43947"/>
                    </a:cubicBezTo>
                    <a:cubicBezTo>
                      <a:pt x="96675" y="43947"/>
                      <a:pt x="93679" y="40668"/>
                      <a:pt x="93679" y="36623"/>
                    </a:cubicBezTo>
                    <a:cubicBezTo>
                      <a:pt x="93679" y="32577"/>
                      <a:pt x="96675" y="29298"/>
                      <a:pt x="100370" y="29298"/>
                    </a:cubicBezTo>
                    <a:cubicBezTo>
                      <a:pt x="126239" y="29298"/>
                      <a:pt x="147210" y="52253"/>
                      <a:pt x="147210" y="80570"/>
                    </a:cubicBezTo>
                    <a:cubicBezTo>
                      <a:pt x="147210" y="84616"/>
                      <a:pt x="144214" y="87895"/>
                      <a:pt x="140518" y="87895"/>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43" name="Figura a mano libera: forma 442">
                <a:extLst>
                  <a:ext uri="{FF2B5EF4-FFF2-40B4-BE49-F238E27FC236}">
                    <a16:creationId xmlns:a16="http://schemas.microsoft.com/office/drawing/2014/main" id="{2B9221FF-26ED-4FCE-827A-77BA785063AF}"/>
                  </a:ext>
                </a:extLst>
              </p:cNvPr>
              <p:cNvSpPr/>
              <p:nvPr/>
            </p:nvSpPr>
            <p:spPr>
              <a:xfrm>
                <a:off x="5786766" y="1788541"/>
                <a:ext cx="120444" cy="131842"/>
              </a:xfrm>
              <a:custGeom>
                <a:avLst/>
                <a:gdLst>
                  <a:gd name="connsiteX0" fmla="*/ 60222 w 120444"/>
                  <a:gd name="connsiteY0" fmla="*/ 0 h 131842"/>
                  <a:gd name="connsiteX1" fmla="*/ 0 w 120444"/>
                  <a:gd name="connsiteY1" fmla="*/ 65921 h 131842"/>
                  <a:gd name="connsiteX2" fmla="*/ 60222 w 120444"/>
                  <a:gd name="connsiteY2" fmla="*/ 131842 h 131842"/>
                  <a:gd name="connsiteX3" fmla="*/ 120444 w 120444"/>
                  <a:gd name="connsiteY3" fmla="*/ 65921 h 131842"/>
                  <a:gd name="connsiteX4" fmla="*/ 60222 w 120444"/>
                  <a:gd name="connsiteY4" fmla="*/ 0 h 131842"/>
                  <a:gd name="connsiteX5" fmla="*/ 90333 w 120444"/>
                  <a:gd name="connsiteY5" fmla="*/ 62259 h 131842"/>
                  <a:gd name="connsiteX6" fmla="*/ 83642 w 120444"/>
                  <a:gd name="connsiteY6" fmla="*/ 54934 h 131842"/>
                  <a:gd name="connsiteX7" fmla="*/ 70259 w 120444"/>
                  <a:gd name="connsiteY7" fmla="*/ 40285 h 131842"/>
                  <a:gd name="connsiteX8" fmla="*/ 63568 w 120444"/>
                  <a:gd name="connsiteY8" fmla="*/ 32961 h 131842"/>
                  <a:gd name="connsiteX9" fmla="*/ 70259 w 120444"/>
                  <a:gd name="connsiteY9" fmla="*/ 25636 h 131842"/>
                  <a:gd name="connsiteX10" fmla="*/ 97024 w 120444"/>
                  <a:gd name="connsiteY10" fmla="*/ 54934 h 131842"/>
                  <a:gd name="connsiteX11" fmla="*/ 90333 w 120444"/>
                  <a:gd name="connsiteY11" fmla="*/ 62259 h 1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444" h="131842">
                    <a:moveTo>
                      <a:pt x="60222" y="0"/>
                    </a:moveTo>
                    <a:cubicBezTo>
                      <a:pt x="26962" y="0"/>
                      <a:pt x="0" y="29514"/>
                      <a:pt x="0" y="65921"/>
                    </a:cubicBezTo>
                    <a:cubicBezTo>
                      <a:pt x="0" y="102329"/>
                      <a:pt x="26962" y="131842"/>
                      <a:pt x="60222" y="131842"/>
                    </a:cubicBezTo>
                    <a:cubicBezTo>
                      <a:pt x="93482" y="131842"/>
                      <a:pt x="120444" y="102329"/>
                      <a:pt x="120444" y="65921"/>
                    </a:cubicBezTo>
                    <a:cubicBezTo>
                      <a:pt x="120444" y="29514"/>
                      <a:pt x="93482" y="0"/>
                      <a:pt x="60222" y="0"/>
                    </a:cubicBezTo>
                    <a:close/>
                    <a:moveTo>
                      <a:pt x="90333" y="62259"/>
                    </a:moveTo>
                    <a:cubicBezTo>
                      <a:pt x="86638" y="62259"/>
                      <a:pt x="83642" y="58980"/>
                      <a:pt x="83642" y="54934"/>
                    </a:cubicBezTo>
                    <a:cubicBezTo>
                      <a:pt x="83642" y="46844"/>
                      <a:pt x="77650" y="40285"/>
                      <a:pt x="70259" y="40285"/>
                    </a:cubicBezTo>
                    <a:cubicBezTo>
                      <a:pt x="66563" y="40285"/>
                      <a:pt x="63568" y="37006"/>
                      <a:pt x="63568" y="32961"/>
                    </a:cubicBezTo>
                    <a:cubicBezTo>
                      <a:pt x="63568" y="28915"/>
                      <a:pt x="66563" y="25636"/>
                      <a:pt x="70259" y="25636"/>
                    </a:cubicBezTo>
                    <a:cubicBezTo>
                      <a:pt x="85041" y="25636"/>
                      <a:pt x="97024" y="38754"/>
                      <a:pt x="97024" y="54934"/>
                    </a:cubicBezTo>
                    <a:cubicBezTo>
                      <a:pt x="97024" y="58980"/>
                      <a:pt x="94029" y="62259"/>
                      <a:pt x="90333" y="62259"/>
                    </a:cubicBezTo>
                    <a:close/>
                  </a:path>
                </a:pathLst>
              </a:custGeom>
              <a:solidFill>
                <a:srgbClr val="FFD500"/>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44" name="Figura a mano libera: forma 443">
                <a:extLst>
                  <a:ext uri="{FF2B5EF4-FFF2-40B4-BE49-F238E27FC236}">
                    <a16:creationId xmlns:a16="http://schemas.microsoft.com/office/drawing/2014/main" id="{00212B43-74EB-4B68-8161-E7BA5309AE7C}"/>
                  </a:ext>
                </a:extLst>
              </p:cNvPr>
              <p:cNvSpPr/>
              <p:nvPr/>
            </p:nvSpPr>
            <p:spPr>
              <a:xfrm>
                <a:off x="6107951" y="2066874"/>
                <a:ext cx="133826" cy="146491"/>
              </a:xfrm>
              <a:custGeom>
                <a:avLst/>
                <a:gdLst>
                  <a:gd name="connsiteX0" fmla="*/ 66913 w 133826"/>
                  <a:gd name="connsiteY0" fmla="*/ 0 h 146491"/>
                  <a:gd name="connsiteX1" fmla="*/ 0 w 133826"/>
                  <a:gd name="connsiteY1" fmla="*/ 73246 h 146491"/>
                  <a:gd name="connsiteX2" fmla="*/ 66913 w 133826"/>
                  <a:gd name="connsiteY2" fmla="*/ 146491 h 146491"/>
                  <a:gd name="connsiteX3" fmla="*/ 133827 w 133826"/>
                  <a:gd name="connsiteY3" fmla="*/ 73246 h 146491"/>
                  <a:gd name="connsiteX4" fmla="*/ 66913 w 133826"/>
                  <a:gd name="connsiteY4" fmla="*/ 0 h 146491"/>
                  <a:gd name="connsiteX5" fmla="*/ 100370 w 133826"/>
                  <a:gd name="connsiteY5" fmla="*/ 70829 h 146491"/>
                  <a:gd name="connsiteX6" fmla="*/ 92541 w 133826"/>
                  <a:gd name="connsiteY6" fmla="*/ 62259 h 146491"/>
                  <a:gd name="connsiteX7" fmla="*/ 76950 w 133826"/>
                  <a:gd name="connsiteY7" fmla="*/ 45193 h 146491"/>
                  <a:gd name="connsiteX8" fmla="*/ 69122 w 133826"/>
                  <a:gd name="connsiteY8" fmla="*/ 36623 h 146491"/>
                  <a:gd name="connsiteX9" fmla="*/ 76950 w 133826"/>
                  <a:gd name="connsiteY9" fmla="*/ 28053 h 146491"/>
                  <a:gd name="connsiteX10" fmla="*/ 108199 w 133826"/>
                  <a:gd name="connsiteY10" fmla="*/ 62259 h 146491"/>
                  <a:gd name="connsiteX11" fmla="*/ 100370 w 133826"/>
                  <a:gd name="connsiteY11" fmla="*/ 70829 h 14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826" h="146491">
                    <a:moveTo>
                      <a:pt x="66913" y="0"/>
                    </a:moveTo>
                    <a:cubicBezTo>
                      <a:pt x="29958" y="0"/>
                      <a:pt x="0" y="32793"/>
                      <a:pt x="0" y="73246"/>
                    </a:cubicBezTo>
                    <a:cubicBezTo>
                      <a:pt x="0" y="113698"/>
                      <a:pt x="29958" y="146491"/>
                      <a:pt x="66913" y="146491"/>
                    </a:cubicBezTo>
                    <a:cubicBezTo>
                      <a:pt x="103869" y="146491"/>
                      <a:pt x="133827" y="113698"/>
                      <a:pt x="133827" y="73246"/>
                    </a:cubicBezTo>
                    <a:cubicBezTo>
                      <a:pt x="133827" y="32793"/>
                      <a:pt x="103869" y="0"/>
                      <a:pt x="66913" y="0"/>
                    </a:cubicBezTo>
                    <a:close/>
                    <a:moveTo>
                      <a:pt x="100370" y="70829"/>
                    </a:moveTo>
                    <a:cubicBezTo>
                      <a:pt x="96062" y="70789"/>
                      <a:pt x="92577" y="66975"/>
                      <a:pt x="92541" y="62259"/>
                    </a:cubicBezTo>
                    <a:cubicBezTo>
                      <a:pt x="92541" y="52834"/>
                      <a:pt x="85561" y="45193"/>
                      <a:pt x="76950" y="45193"/>
                    </a:cubicBezTo>
                    <a:cubicBezTo>
                      <a:pt x="72626" y="45193"/>
                      <a:pt x="69122" y="41356"/>
                      <a:pt x="69122" y="36623"/>
                    </a:cubicBezTo>
                    <a:cubicBezTo>
                      <a:pt x="69122" y="31890"/>
                      <a:pt x="72626" y="28053"/>
                      <a:pt x="76950" y="28053"/>
                    </a:cubicBezTo>
                    <a:cubicBezTo>
                      <a:pt x="94193" y="28093"/>
                      <a:pt x="108162" y="43384"/>
                      <a:pt x="108199" y="62259"/>
                    </a:cubicBezTo>
                    <a:cubicBezTo>
                      <a:pt x="108163" y="66975"/>
                      <a:pt x="104679" y="70789"/>
                      <a:pt x="100370" y="70829"/>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45" name="Figura a mano libera: forma 444">
                <a:extLst>
                  <a:ext uri="{FF2B5EF4-FFF2-40B4-BE49-F238E27FC236}">
                    <a16:creationId xmlns:a16="http://schemas.microsoft.com/office/drawing/2014/main" id="{171036E4-2D70-4F73-BFCB-A82AAA7ACD6B}"/>
                  </a:ext>
                </a:extLst>
              </p:cNvPr>
              <p:cNvSpPr/>
              <p:nvPr/>
            </p:nvSpPr>
            <p:spPr>
              <a:xfrm>
                <a:off x="6113170" y="1684386"/>
                <a:ext cx="96623" cy="105766"/>
              </a:xfrm>
              <a:custGeom>
                <a:avLst/>
                <a:gdLst>
                  <a:gd name="connsiteX0" fmla="*/ 96623 w 96623"/>
                  <a:gd name="connsiteY0" fmla="*/ 52883 h 105766"/>
                  <a:gd name="connsiteX1" fmla="*/ 48312 w 96623"/>
                  <a:gd name="connsiteY1" fmla="*/ 105767 h 105766"/>
                  <a:gd name="connsiteX2" fmla="*/ 0 w 96623"/>
                  <a:gd name="connsiteY2" fmla="*/ 52883 h 105766"/>
                  <a:gd name="connsiteX3" fmla="*/ 48312 w 96623"/>
                  <a:gd name="connsiteY3" fmla="*/ 0 h 105766"/>
                  <a:gd name="connsiteX4" fmla="*/ 96623 w 96623"/>
                  <a:gd name="connsiteY4" fmla="*/ 52883 h 10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23" h="105766">
                    <a:moveTo>
                      <a:pt x="96623" y="52883"/>
                    </a:moveTo>
                    <a:cubicBezTo>
                      <a:pt x="96623" y="82090"/>
                      <a:pt x="74993" y="105767"/>
                      <a:pt x="48312" y="105767"/>
                    </a:cubicBezTo>
                    <a:cubicBezTo>
                      <a:pt x="21630" y="105767"/>
                      <a:pt x="0" y="82090"/>
                      <a:pt x="0" y="52883"/>
                    </a:cubicBezTo>
                    <a:cubicBezTo>
                      <a:pt x="0" y="23677"/>
                      <a:pt x="21630" y="0"/>
                      <a:pt x="48312" y="0"/>
                    </a:cubicBezTo>
                    <a:cubicBezTo>
                      <a:pt x="74993" y="0"/>
                      <a:pt x="96623" y="23677"/>
                      <a:pt x="96623" y="52883"/>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46" name="Figura a mano libera: forma 445">
                <a:extLst>
                  <a:ext uri="{FF2B5EF4-FFF2-40B4-BE49-F238E27FC236}">
                    <a16:creationId xmlns:a16="http://schemas.microsoft.com/office/drawing/2014/main" id="{C5EB4E54-F489-49EC-A02C-CA83FB587B76}"/>
                  </a:ext>
                </a:extLst>
              </p:cNvPr>
              <p:cNvSpPr/>
              <p:nvPr/>
            </p:nvSpPr>
            <p:spPr>
              <a:xfrm>
                <a:off x="5766692" y="2059550"/>
                <a:ext cx="107061" cy="117193"/>
              </a:xfrm>
              <a:custGeom>
                <a:avLst/>
                <a:gdLst>
                  <a:gd name="connsiteX0" fmla="*/ 107062 w 107061"/>
                  <a:gd name="connsiteY0" fmla="*/ 58597 h 117193"/>
                  <a:gd name="connsiteX1" fmla="*/ 53531 w 107061"/>
                  <a:gd name="connsiteY1" fmla="*/ 117193 h 117193"/>
                  <a:gd name="connsiteX2" fmla="*/ 0 w 107061"/>
                  <a:gd name="connsiteY2" fmla="*/ 58597 h 117193"/>
                  <a:gd name="connsiteX3" fmla="*/ 53531 w 107061"/>
                  <a:gd name="connsiteY3" fmla="*/ 0 h 117193"/>
                  <a:gd name="connsiteX4" fmla="*/ 107062 w 107061"/>
                  <a:gd name="connsiteY4" fmla="*/ 58597 h 117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1" h="117193">
                    <a:moveTo>
                      <a:pt x="107062" y="58597"/>
                    </a:moveTo>
                    <a:cubicBezTo>
                      <a:pt x="107062" y="90958"/>
                      <a:pt x="83095" y="117193"/>
                      <a:pt x="53531" y="117193"/>
                    </a:cubicBezTo>
                    <a:cubicBezTo>
                      <a:pt x="23967" y="117193"/>
                      <a:pt x="0" y="90958"/>
                      <a:pt x="0" y="58597"/>
                    </a:cubicBezTo>
                    <a:cubicBezTo>
                      <a:pt x="0" y="26235"/>
                      <a:pt x="23967" y="0"/>
                      <a:pt x="53531" y="0"/>
                    </a:cubicBezTo>
                    <a:cubicBezTo>
                      <a:pt x="83095" y="0"/>
                      <a:pt x="107062" y="26235"/>
                      <a:pt x="107062" y="58597"/>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47" name="Figura a mano libera: forma 446">
                <a:extLst>
                  <a:ext uri="{FF2B5EF4-FFF2-40B4-BE49-F238E27FC236}">
                    <a16:creationId xmlns:a16="http://schemas.microsoft.com/office/drawing/2014/main" id="{193CC46D-1F20-4125-8E51-14D71501F318}"/>
                  </a:ext>
                </a:extLst>
              </p:cNvPr>
              <p:cNvSpPr/>
              <p:nvPr/>
            </p:nvSpPr>
            <p:spPr>
              <a:xfrm>
                <a:off x="5868936" y="1633114"/>
                <a:ext cx="83240" cy="91117"/>
              </a:xfrm>
              <a:custGeom>
                <a:avLst/>
                <a:gdLst>
                  <a:gd name="connsiteX0" fmla="*/ 83240 w 83240"/>
                  <a:gd name="connsiteY0" fmla="*/ 45559 h 91117"/>
                  <a:gd name="connsiteX1" fmla="*/ 41620 w 83240"/>
                  <a:gd name="connsiteY1" fmla="*/ 91118 h 91117"/>
                  <a:gd name="connsiteX2" fmla="*/ 0 w 83240"/>
                  <a:gd name="connsiteY2" fmla="*/ 45559 h 91117"/>
                  <a:gd name="connsiteX3" fmla="*/ 41620 w 83240"/>
                  <a:gd name="connsiteY3" fmla="*/ 0 h 91117"/>
                  <a:gd name="connsiteX4" fmla="*/ 83240 w 83240"/>
                  <a:gd name="connsiteY4" fmla="*/ 45559 h 9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0" h="91117">
                    <a:moveTo>
                      <a:pt x="83240" y="45559"/>
                    </a:moveTo>
                    <a:cubicBezTo>
                      <a:pt x="83240" y="70720"/>
                      <a:pt x="64606" y="91118"/>
                      <a:pt x="41620" y="91118"/>
                    </a:cubicBezTo>
                    <a:cubicBezTo>
                      <a:pt x="18634" y="91118"/>
                      <a:pt x="0" y="70720"/>
                      <a:pt x="0" y="45559"/>
                    </a:cubicBezTo>
                    <a:cubicBezTo>
                      <a:pt x="0" y="20397"/>
                      <a:pt x="18634" y="0"/>
                      <a:pt x="41620" y="0"/>
                    </a:cubicBezTo>
                    <a:cubicBezTo>
                      <a:pt x="64606" y="0"/>
                      <a:pt x="83240" y="20397"/>
                      <a:pt x="83240" y="45559"/>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48" name="Figura a mano libera: forma 447">
                <a:extLst>
                  <a:ext uri="{FF2B5EF4-FFF2-40B4-BE49-F238E27FC236}">
                    <a16:creationId xmlns:a16="http://schemas.microsoft.com/office/drawing/2014/main" id="{0109600F-DCCC-4D74-B8B5-B515713E457C}"/>
                  </a:ext>
                </a:extLst>
              </p:cNvPr>
              <p:cNvSpPr/>
              <p:nvPr/>
            </p:nvSpPr>
            <p:spPr>
              <a:xfrm>
                <a:off x="5776729" y="1693322"/>
                <a:ext cx="40148" cy="43947"/>
              </a:xfrm>
              <a:custGeom>
                <a:avLst/>
                <a:gdLst>
                  <a:gd name="connsiteX0" fmla="*/ 40148 w 40148"/>
                  <a:gd name="connsiteY0" fmla="*/ 21974 h 43947"/>
                  <a:gd name="connsiteX1" fmla="*/ 20074 w 40148"/>
                  <a:gd name="connsiteY1" fmla="*/ 43947 h 43947"/>
                  <a:gd name="connsiteX2" fmla="*/ 0 w 40148"/>
                  <a:gd name="connsiteY2" fmla="*/ 21974 h 43947"/>
                  <a:gd name="connsiteX3" fmla="*/ 20074 w 40148"/>
                  <a:gd name="connsiteY3" fmla="*/ 0 h 43947"/>
                  <a:gd name="connsiteX4" fmla="*/ 40148 w 40148"/>
                  <a:gd name="connsiteY4" fmla="*/ 21974 h 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 h="43947">
                    <a:moveTo>
                      <a:pt x="40148" y="21974"/>
                    </a:moveTo>
                    <a:cubicBezTo>
                      <a:pt x="40148" y="34109"/>
                      <a:pt x="31161" y="43947"/>
                      <a:pt x="20074" y="43947"/>
                    </a:cubicBezTo>
                    <a:cubicBezTo>
                      <a:pt x="8987" y="43947"/>
                      <a:pt x="0" y="34109"/>
                      <a:pt x="0" y="21974"/>
                    </a:cubicBezTo>
                    <a:cubicBezTo>
                      <a:pt x="0" y="9838"/>
                      <a:pt x="8987" y="0"/>
                      <a:pt x="20074" y="0"/>
                    </a:cubicBezTo>
                    <a:cubicBezTo>
                      <a:pt x="31161" y="0"/>
                      <a:pt x="40148" y="9838"/>
                      <a:pt x="40148" y="21974"/>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49" name="Figura a mano libera: forma 448">
                <a:extLst>
                  <a:ext uri="{FF2B5EF4-FFF2-40B4-BE49-F238E27FC236}">
                    <a16:creationId xmlns:a16="http://schemas.microsoft.com/office/drawing/2014/main" id="{CB9CF428-4761-42E9-9A96-0DA28733CA25}"/>
                  </a:ext>
                </a:extLst>
              </p:cNvPr>
              <p:cNvSpPr/>
              <p:nvPr/>
            </p:nvSpPr>
            <p:spPr>
              <a:xfrm>
                <a:off x="6178210" y="1978980"/>
                <a:ext cx="40148" cy="43947"/>
              </a:xfrm>
              <a:custGeom>
                <a:avLst/>
                <a:gdLst>
                  <a:gd name="connsiteX0" fmla="*/ 40148 w 40148"/>
                  <a:gd name="connsiteY0" fmla="*/ 21974 h 43947"/>
                  <a:gd name="connsiteX1" fmla="*/ 20074 w 40148"/>
                  <a:gd name="connsiteY1" fmla="*/ 43947 h 43947"/>
                  <a:gd name="connsiteX2" fmla="*/ 0 w 40148"/>
                  <a:gd name="connsiteY2" fmla="*/ 21974 h 43947"/>
                  <a:gd name="connsiteX3" fmla="*/ 20074 w 40148"/>
                  <a:gd name="connsiteY3" fmla="*/ 0 h 43947"/>
                  <a:gd name="connsiteX4" fmla="*/ 40148 w 40148"/>
                  <a:gd name="connsiteY4" fmla="*/ 21974 h 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 h="43947">
                    <a:moveTo>
                      <a:pt x="40148" y="21974"/>
                    </a:moveTo>
                    <a:cubicBezTo>
                      <a:pt x="40148" y="34109"/>
                      <a:pt x="31161" y="43947"/>
                      <a:pt x="20074" y="43947"/>
                    </a:cubicBezTo>
                    <a:cubicBezTo>
                      <a:pt x="8987" y="43947"/>
                      <a:pt x="0" y="34109"/>
                      <a:pt x="0" y="21974"/>
                    </a:cubicBezTo>
                    <a:cubicBezTo>
                      <a:pt x="0" y="9838"/>
                      <a:pt x="8987" y="0"/>
                      <a:pt x="20074" y="0"/>
                    </a:cubicBezTo>
                    <a:cubicBezTo>
                      <a:pt x="31161" y="0"/>
                      <a:pt x="40148" y="9838"/>
                      <a:pt x="40148" y="21974"/>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50" name="Figura a mano libera: forma 449">
                <a:extLst>
                  <a:ext uri="{FF2B5EF4-FFF2-40B4-BE49-F238E27FC236}">
                    <a16:creationId xmlns:a16="http://schemas.microsoft.com/office/drawing/2014/main" id="{E636F02A-38D8-4EDC-B147-366D1F93037A}"/>
                  </a:ext>
                </a:extLst>
              </p:cNvPr>
              <p:cNvSpPr/>
              <p:nvPr/>
            </p:nvSpPr>
            <p:spPr>
              <a:xfrm>
                <a:off x="5910556" y="2140120"/>
                <a:ext cx="40148" cy="43947"/>
              </a:xfrm>
              <a:custGeom>
                <a:avLst/>
                <a:gdLst>
                  <a:gd name="connsiteX0" fmla="*/ 40148 w 40148"/>
                  <a:gd name="connsiteY0" fmla="*/ 21974 h 43947"/>
                  <a:gd name="connsiteX1" fmla="*/ 20074 w 40148"/>
                  <a:gd name="connsiteY1" fmla="*/ 43947 h 43947"/>
                  <a:gd name="connsiteX2" fmla="*/ 0 w 40148"/>
                  <a:gd name="connsiteY2" fmla="*/ 21974 h 43947"/>
                  <a:gd name="connsiteX3" fmla="*/ 20074 w 40148"/>
                  <a:gd name="connsiteY3" fmla="*/ 0 h 43947"/>
                  <a:gd name="connsiteX4" fmla="*/ 40148 w 40148"/>
                  <a:gd name="connsiteY4" fmla="*/ 21974 h 43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 h="43947">
                    <a:moveTo>
                      <a:pt x="40148" y="21974"/>
                    </a:moveTo>
                    <a:cubicBezTo>
                      <a:pt x="40148" y="34109"/>
                      <a:pt x="31161" y="43947"/>
                      <a:pt x="20074" y="43947"/>
                    </a:cubicBezTo>
                    <a:cubicBezTo>
                      <a:pt x="8987" y="43947"/>
                      <a:pt x="0" y="34109"/>
                      <a:pt x="0" y="21974"/>
                    </a:cubicBezTo>
                    <a:cubicBezTo>
                      <a:pt x="0" y="9838"/>
                      <a:pt x="8987" y="0"/>
                      <a:pt x="20074" y="0"/>
                    </a:cubicBezTo>
                    <a:cubicBezTo>
                      <a:pt x="31161" y="0"/>
                      <a:pt x="40148" y="9838"/>
                      <a:pt x="40148" y="21974"/>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grpSp>
        <p:grpSp>
          <p:nvGrpSpPr>
            <p:cNvPr id="436" name="Elemento grafico 121" descr="Stelle filanti">
              <a:extLst>
                <a:ext uri="{FF2B5EF4-FFF2-40B4-BE49-F238E27FC236}">
                  <a16:creationId xmlns:a16="http://schemas.microsoft.com/office/drawing/2014/main" id="{A3F50891-3227-49EC-A1E0-34361C99B006}"/>
                </a:ext>
              </a:extLst>
            </p:cNvPr>
            <p:cNvGrpSpPr/>
            <p:nvPr/>
          </p:nvGrpSpPr>
          <p:grpSpPr>
            <a:xfrm>
              <a:off x="7148413" y="441356"/>
              <a:ext cx="168805" cy="190581"/>
              <a:chOff x="5914341" y="1563846"/>
              <a:chExt cx="529783" cy="598128"/>
            </a:xfrm>
            <a:solidFill>
              <a:sysClr val="window" lastClr="FFFFFF"/>
            </a:solidFill>
          </p:grpSpPr>
          <p:sp>
            <p:nvSpPr>
              <p:cNvPr id="437" name="Figura a mano libera: forma 436">
                <a:extLst>
                  <a:ext uri="{FF2B5EF4-FFF2-40B4-BE49-F238E27FC236}">
                    <a16:creationId xmlns:a16="http://schemas.microsoft.com/office/drawing/2014/main" id="{D865CFC2-55B4-461B-BE53-167CE7F892C9}"/>
                  </a:ext>
                </a:extLst>
              </p:cNvPr>
              <p:cNvSpPr/>
              <p:nvPr/>
            </p:nvSpPr>
            <p:spPr>
              <a:xfrm>
                <a:off x="6107560" y="1665717"/>
                <a:ext cx="336564" cy="496257"/>
              </a:xfrm>
              <a:custGeom>
                <a:avLst/>
                <a:gdLst>
                  <a:gd name="connsiteX0" fmla="*/ 225410 w 336564"/>
                  <a:gd name="connsiteY0" fmla="*/ 0 h 496257"/>
                  <a:gd name="connsiteX1" fmla="*/ 129075 w 336564"/>
                  <a:gd name="connsiteY1" fmla="*/ 67914 h 496257"/>
                  <a:gd name="connsiteX2" fmla="*/ 261299 w 336564"/>
                  <a:gd name="connsiteY2" fmla="*/ 215288 h 496257"/>
                  <a:gd name="connsiteX3" fmla="*/ 124668 w 336564"/>
                  <a:gd name="connsiteY3" fmla="*/ 183368 h 496257"/>
                  <a:gd name="connsiteX4" fmla="*/ 81223 w 336564"/>
                  <a:gd name="connsiteY4" fmla="*/ 270298 h 496257"/>
                  <a:gd name="connsiteX5" fmla="*/ 79964 w 336564"/>
                  <a:gd name="connsiteY5" fmla="*/ 285919 h 496257"/>
                  <a:gd name="connsiteX6" fmla="*/ 189520 w 336564"/>
                  <a:gd name="connsiteY6" fmla="*/ 378282 h 496257"/>
                  <a:gd name="connsiteX7" fmla="*/ 0 w 336564"/>
                  <a:gd name="connsiteY7" fmla="*/ 362662 h 496257"/>
                  <a:gd name="connsiteX8" fmla="*/ 12593 w 336564"/>
                  <a:gd name="connsiteY8" fmla="*/ 486265 h 496257"/>
                  <a:gd name="connsiteX9" fmla="*/ 240521 w 336564"/>
                  <a:gd name="connsiteY9" fmla="*/ 438726 h 496257"/>
                  <a:gd name="connsiteX10" fmla="*/ 285225 w 336564"/>
                  <a:gd name="connsiteY10" fmla="*/ 336854 h 496257"/>
                  <a:gd name="connsiteX11" fmla="*/ 238002 w 336564"/>
                  <a:gd name="connsiteY11" fmla="*/ 304935 h 496257"/>
                  <a:gd name="connsiteX12" fmla="*/ 290892 w 336564"/>
                  <a:gd name="connsiteY12" fmla="*/ 323951 h 496257"/>
                  <a:gd name="connsiteX13" fmla="*/ 335596 w 336564"/>
                  <a:gd name="connsiteY13" fmla="*/ 222079 h 496257"/>
                  <a:gd name="connsiteX14" fmla="*/ 225410 w 336564"/>
                  <a:gd name="connsiteY14" fmla="*/ 0 h 496257"/>
                  <a:gd name="connsiteX15" fmla="*/ 263817 w 336564"/>
                  <a:gd name="connsiteY15" fmla="*/ 347721 h 496257"/>
                  <a:gd name="connsiteX16" fmla="*/ 213446 w 336564"/>
                  <a:gd name="connsiteY16" fmla="*/ 370132 h 496257"/>
                  <a:gd name="connsiteX17" fmla="*/ 113334 w 336564"/>
                  <a:gd name="connsiteY17" fmla="*/ 282523 h 496257"/>
                  <a:gd name="connsiteX18" fmla="*/ 187631 w 336564"/>
                  <a:gd name="connsiteY18" fmla="*/ 290673 h 496257"/>
                  <a:gd name="connsiteX19" fmla="*/ 263817 w 336564"/>
                  <a:gd name="connsiteY19" fmla="*/ 347721 h 496257"/>
                  <a:gd name="connsiteX20" fmla="*/ 314818 w 336564"/>
                  <a:gd name="connsiteY20" fmla="*/ 213930 h 496257"/>
                  <a:gd name="connsiteX21" fmla="*/ 312929 w 336564"/>
                  <a:gd name="connsiteY21" fmla="*/ 220721 h 496257"/>
                  <a:gd name="connsiteX22" fmla="*/ 285225 w 336564"/>
                  <a:gd name="connsiteY22" fmla="*/ 219363 h 496257"/>
                  <a:gd name="connsiteX23" fmla="*/ 173779 w 336564"/>
                  <a:gd name="connsiteY23" fmla="*/ 70631 h 496257"/>
                  <a:gd name="connsiteX24" fmla="*/ 227298 w 336564"/>
                  <a:gd name="connsiteY24" fmla="*/ 31241 h 496257"/>
                  <a:gd name="connsiteX25" fmla="*/ 314818 w 336564"/>
                  <a:gd name="connsiteY25" fmla="*/ 213930 h 49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6564" h="496257">
                    <a:moveTo>
                      <a:pt x="225410" y="0"/>
                    </a:moveTo>
                    <a:cubicBezTo>
                      <a:pt x="210928" y="21733"/>
                      <a:pt x="175668" y="47540"/>
                      <a:pt x="129075" y="67914"/>
                    </a:cubicBezTo>
                    <a:cubicBezTo>
                      <a:pt x="198335" y="105267"/>
                      <a:pt x="238002" y="163673"/>
                      <a:pt x="261299" y="215288"/>
                    </a:cubicBezTo>
                    <a:cubicBezTo>
                      <a:pt x="227928" y="210534"/>
                      <a:pt x="183224" y="201026"/>
                      <a:pt x="124668" y="183368"/>
                    </a:cubicBezTo>
                    <a:cubicBezTo>
                      <a:pt x="124668" y="183368"/>
                      <a:pt x="91297" y="194235"/>
                      <a:pt x="81223" y="270298"/>
                    </a:cubicBezTo>
                    <a:cubicBezTo>
                      <a:pt x="79964" y="279806"/>
                      <a:pt x="79964" y="285919"/>
                      <a:pt x="79964" y="285919"/>
                    </a:cubicBezTo>
                    <a:cubicBezTo>
                      <a:pt x="130335" y="323271"/>
                      <a:pt x="164964" y="353833"/>
                      <a:pt x="189520" y="378282"/>
                    </a:cubicBezTo>
                    <a:cubicBezTo>
                      <a:pt x="137890" y="391865"/>
                      <a:pt x="70519" y="396619"/>
                      <a:pt x="0" y="362662"/>
                    </a:cubicBezTo>
                    <a:cubicBezTo>
                      <a:pt x="15741" y="414276"/>
                      <a:pt x="18889" y="459779"/>
                      <a:pt x="12593" y="486265"/>
                    </a:cubicBezTo>
                    <a:cubicBezTo>
                      <a:pt x="173150" y="524977"/>
                      <a:pt x="240521" y="438726"/>
                      <a:pt x="240521" y="438726"/>
                    </a:cubicBezTo>
                    <a:cubicBezTo>
                      <a:pt x="240521" y="438726"/>
                      <a:pt x="293410" y="361983"/>
                      <a:pt x="285225" y="336854"/>
                    </a:cubicBezTo>
                    <a:cubicBezTo>
                      <a:pt x="268225" y="325988"/>
                      <a:pt x="252484" y="315122"/>
                      <a:pt x="238002" y="304935"/>
                    </a:cubicBezTo>
                    <a:cubicBezTo>
                      <a:pt x="255002" y="309689"/>
                      <a:pt x="272003" y="316480"/>
                      <a:pt x="290892" y="323951"/>
                    </a:cubicBezTo>
                    <a:cubicBezTo>
                      <a:pt x="314188" y="314443"/>
                      <a:pt x="335596" y="222079"/>
                      <a:pt x="335596" y="222079"/>
                    </a:cubicBezTo>
                    <a:cubicBezTo>
                      <a:pt x="335596" y="222079"/>
                      <a:pt x="354485" y="108663"/>
                      <a:pt x="225410" y="0"/>
                    </a:cubicBezTo>
                    <a:close/>
                    <a:moveTo>
                      <a:pt x="263817" y="347721"/>
                    </a:moveTo>
                    <a:cubicBezTo>
                      <a:pt x="251225" y="354512"/>
                      <a:pt x="234224" y="362662"/>
                      <a:pt x="213446" y="370132"/>
                    </a:cubicBezTo>
                    <a:cubicBezTo>
                      <a:pt x="187002" y="342287"/>
                      <a:pt x="153001" y="313084"/>
                      <a:pt x="113334" y="282523"/>
                    </a:cubicBezTo>
                    <a:cubicBezTo>
                      <a:pt x="130964" y="282523"/>
                      <a:pt x="156150" y="283881"/>
                      <a:pt x="187631" y="290673"/>
                    </a:cubicBezTo>
                    <a:cubicBezTo>
                      <a:pt x="207150" y="308330"/>
                      <a:pt x="232965" y="328025"/>
                      <a:pt x="263817" y="347721"/>
                    </a:cubicBezTo>
                    <a:close/>
                    <a:moveTo>
                      <a:pt x="314818" y="213930"/>
                    </a:moveTo>
                    <a:lnTo>
                      <a:pt x="312929" y="220721"/>
                    </a:lnTo>
                    <a:cubicBezTo>
                      <a:pt x="305373" y="220721"/>
                      <a:pt x="296558" y="220042"/>
                      <a:pt x="285225" y="219363"/>
                    </a:cubicBezTo>
                    <a:cubicBezTo>
                      <a:pt x="265706" y="170465"/>
                      <a:pt x="231706" y="113417"/>
                      <a:pt x="173779" y="70631"/>
                    </a:cubicBezTo>
                    <a:cubicBezTo>
                      <a:pt x="195187" y="58406"/>
                      <a:pt x="213446" y="44823"/>
                      <a:pt x="227298" y="31241"/>
                    </a:cubicBezTo>
                    <a:cubicBezTo>
                      <a:pt x="321744" y="118850"/>
                      <a:pt x="316707" y="201705"/>
                      <a:pt x="314818" y="213930"/>
                    </a:cubicBezTo>
                    <a:close/>
                  </a:path>
                </a:pathLst>
              </a:custGeom>
              <a:solidFill>
                <a:srgbClr val="FFD500"/>
              </a:solid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38" name="Figura a mano libera: forma 437">
                <a:extLst>
                  <a:ext uri="{FF2B5EF4-FFF2-40B4-BE49-F238E27FC236}">
                    <a16:creationId xmlns:a16="http://schemas.microsoft.com/office/drawing/2014/main" id="{F258E9E1-F14B-4490-A451-B1BFAE905B5C}"/>
                  </a:ext>
                </a:extLst>
              </p:cNvPr>
              <p:cNvSpPr/>
              <p:nvPr/>
            </p:nvSpPr>
            <p:spPr>
              <a:xfrm>
                <a:off x="5914341" y="1563846"/>
                <a:ext cx="255367" cy="387110"/>
              </a:xfrm>
              <a:custGeom>
                <a:avLst/>
                <a:gdLst>
                  <a:gd name="connsiteX0" fmla="*/ 247368 w 255367"/>
                  <a:gd name="connsiteY0" fmla="*/ 162994 h 387110"/>
                  <a:gd name="connsiteX1" fmla="*/ 94996 w 255367"/>
                  <a:gd name="connsiteY1" fmla="*/ 118171 h 387110"/>
                  <a:gd name="connsiteX2" fmla="*/ 196367 w 255367"/>
                  <a:gd name="connsiteY2" fmla="*/ 47540 h 387110"/>
                  <a:gd name="connsiteX3" fmla="*/ 101922 w 255367"/>
                  <a:gd name="connsiteY3" fmla="*/ 0 h 387110"/>
                  <a:gd name="connsiteX4" fmla="*/ 1180 w 255367"/>
                  <a:gd name="connsiteY4" fmla="*/ 108663 h 387110"/>
                  <a:gd name="connsiteX5" fmla="*/ 20069 w 255367"/>
                  <a:gd name="connsiteY5" fmla="*/ 217325 h 387110"/>
                  <a:gd name="connsiteX6" fmla="*/ 64144 w 255367"/>
                  <a:gd name="connsiteY6" fmla="*/ 212571 h 387110"/>
                  <a:gd name="connsiteX7" fmla="*/ 140330 w 255367"/>
                  <a:gd name="connsiteY7" fmla="*/ 223438 h 387110"/>
                  <a:gd name="connsiteX8" fmla="*/ 51551 w 255367"/>
                  <a:gd name="connsiteY8" fmla="*/ 359945 h 387110"/>
                  <a:gd name="connsiteX9" fmla="*/ 133404 w 255367"/>
                  <a:gd name="connsiteY9" fmla="*/ 387111 h 387110"/>
                  <a:gd name="connsiteX10" fmla="*/ 240442 w 255367"/>
                  <a:gd name="connsiteY10" fmla="*/ 264865 h 387110"/>
                  <a:gd name="connsiteX11" fmla="*/ 247368 w 255367"/>
                  <a:gd name="connsiteY11" fmla="*/ 162994 h 387110"/>
                  <a:gd name="connsiteX12" fmla="*/ 64144 w 255367"/>
                  <a:gd name="connsiteY12" fmla="*/ 185406 h 387110"/>
                  <a:gd name="connsiteX13" fmla="*/ 41477 w 255367"/>
                  <a:gd name="connsiteY13" fmla="*/ 186764 h 387110"/>
                  <a:gd name="connsiteX14" fmla="*/ 74848 w 255367"/>
                  <a:gd name="connsiteY14" fmla="*/ 143299 h 387110"/>
                  <a:gd name="connsiteX15" fmla="*/ 214627 w 255367"/>
                  <a:gd name="connsiteY15" fmla="*/ 176577 h 387110"/>
                  <a:gd name="connsiteX16" fmla="*/ 167404 w 255367"/>
                  <a:gd name="connsiteY16" fmla="*/ 203743 h 387110"/>
                  <a:gd name="connsiteX17" fmla="*/ 64144 w 255367"/>
                  <a:gd name="connsiteY17" fmla="*/ 185406 h 38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367" h="387110">
                    <a:moveTo>
                      <a:pt x="247368" y="162994"/>
                    </a:moveTo>
                    <a:cubicBezTo>
                      <a:pt x="206442" y="139224"/>
                      <a:pt x="145997" y="125641"/>
                      <a:pt x="94996" y="118171"/>
                    </a:cubicBezTo>
                    <a:cubicBezTo>
                      <a:pt x="127737" y="81497"/>
                      <a:pt x="165515" y="48219"/>
                      <a:pt x="196367" y="47540"/>
                    </a:cubicBezTo>
                    <a:cubicBezTo>
                      <a:pt x="157330" y="8829"/>
                      <a:pt x="101922" y="0"/>
                      <a:pt x="101922" y="0"/>
                    </a:cubicBezTo>
                    <a:cubicBezTo>
                      <a:pt x="46514" y="23091"/>
                      <a:pt x="1180" y="108663"/>
                      <a:pt x="1180" y="108663"/>
                    </a:cubicBezTo>
                    <a:cubicBezTo>
                      <a:pt x="-5746" y="165711"/>
                      <a:pt x="20069" y="217325"/>
                      <a:pt x="20069" y="217325"/>
                    </a:cubicBezTo>
                    <a:cubicBezTo>
                      <a:pt x="34551" y="213930"/>
                      <a:pt x="49033" y="212571"/>
                      <a:pt x="64144" y="212571"/>
                    </a:cubicBezTo>
                    <a:cubicBezTo>
                      <a:pt x="90589" y="212571"/>
                      <a:pt x="116404" y="217325"/>
                      <a:pt x="140330" y="223438"/>
                    </a:cubicBezTo>
                    <a:cubicBezTo>
                      <a:pt x="104441" y="253999"/>
                      <a:pt x="69811" y="298143"/>
                      <a:pt x="51551" y="359945"/>
                    </a:cubicBezTo>
                    <a:cubicBezTo>
                      <a:pt x="52181" y="357229"/>
                      <a:pt x="133404" y="387111"/>
                      <a:pt x="133404" y="387111"/>
                    </a:cubicBezTo>
                    <a:cubicBezTo>
                      <a:pt x="133404" y="387111"/>
                      <a:pt x="164256" y="298143"/>
                      <a:pt x="240442" y="264865"/>
                    </a:cubicBezTo>
                    <a:cubicBezTo>
                      <a:pt x="240442" y="264865"/>
                      <a:pt x="268775" y="199668"/>
                      <a:pt x="247368" y="162994"/>
                    </a:cubicBezTo>
                    <a:close/>
                    <a:moveTo>
                      <a:pt x="64144" y="185406"/>
                    </a:moveTo>
                    <a:cubicBezTo>
                      <a:pt x="56588" y="185406"/>
                      <a:pt x="48403" y="186085"/>
                      <a:pt x="41477" y="186764"/>
                    </a:cubicBezTo>
                    <a:cubicBezTo>
                      <a:pt x="50292" y="173860"/>
                      <a:pt x="61625" y="158919"/>
                      <a:pt x="74848" y="143299"/>
                    </a:cubicBezTo>
                    <a:cubicBezTo>
                      <a:pt x="132774" y="150769"/>
                      <a:pt x="179997" y="162315"/>
                      <a:pt x="214627" y="176577"/>
                    </a:cubicBezTo>
                    <a:cubicBezTo>
                      <a:pt x="201404" y="182689"/>
                      <a:pt x="185034" y="191518"/>
                      <a:pt x="167404" y="203743"/>
                    </a:cubicBezTo>
                    <a:cubicBezTo>
                      <a:pt x="135922" y="193555"/>
                      <a:pt x="100033" y="185406"/>
                      <a:pt x="64144" y="185406"/>
                    </a:cubicBez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39" name="Figura a mano libera: forma 438">
                <a:extLst>
                  <a:ext uri="{FF2B5EF4-FFF2-40B4-BE49-F238E27FC236}">
                    <a16:creationId xmlns:a16="http://schemas.microsoft.com/office/drawing/2014/main" id="{B08A51C3-B944-45FE-BCAA-0342818FA320}"/>
                  </a:ext>
                </a:extLst>
              </p:cNvPr>
              <p:cNvSpPr/>
              <p:nvPr/>
            </p:nvSpPr>
            <p:spPr>
              <a:xfrm>
                <a:off x="6186264" y="1570638"/>
                <a:ext cx="94445" cy="101871"/>
              </a:xfrm>
              <a:custGeom>
                <a:avLst/>
                <a:gdLst>
                  <a:gd name="connsiteX0" fmla="*/ 94445 w 94445"/>
                  <a:gd name="connsiteY0" fmla="*/ 0 h 101871"/>
                  <a:gd name="connsiteX1" fmla="*/ 25815 w 94445"/>
                  <a:gd name="connsiteY1" fmla="*/ 27845 h 101871"/>
                  <a:gd name="connsiteX2" fmla="*/ 0 w 94445"/>
                  <a:gd name="connsiteY2" fmla="*/ 101871 h 101871"/>
                  <a:gd name="connsiteX3" fmla="*/ 68630 w 94445"/>
                  <a:gd name="connsiteY3" fmla="*/ 74026 h 101871"/>
                </a:gdLst>
                <a:ahLst/>
                <a:cxnLst>
                  <a:cxn ang="0">
                    <a:pos x="connsiteX0" y="connsiteY0"/>
                  </a:cxn>
                  <a:cxn ang="0">
                    <a:pos x="connsiteX1" y="connsiteY1"/>
                  </a:cxn>
                  <a:cxn ang="0">
                    <a:pos x="connsiteX2" y="connsiteY2"/>
                  </a:cxn>
                  <a:cxn ang="0">
                    <a:pos x="connsiteX3" y="connsiteY3"/>
                  </a:cxn>
                </a:cxnLst>
                <a:rect l="l" t="t" r="r" b="b"/>
                <a:pathLst>
                  <a:path w="94445" h="101871">
                    <a:moveTo>
                      <a:pt x="94445" y="0"/>
                    </a:moveTo>
                    <a:lnTo>
                      <a:pt x="25815" y="27845"/>
                    </a:lnTo>
                    <a:lnTo>
                      <a:pt x="0" y="101871"/>
                    </a:lnTo>
                    <a:lnTo>
                      <a:pt x="68630" y="74026"/>
                    </a:ln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sp>
            <p:nvSpPr>
              <p:cNvPr id="440" name="Figura a mano libera: forma 439">
                <a:extLst>
                  <a:ext uri="{FF2B5EF4-FFF2-40B4-BE49-F238E27FC236}">
                    <a16:creationId xmlns:a16="http://schemas.microsoft.com/office/drawing/2014/main" id="{A21D3130-3543-4C84-847C-039AEC7971F4}"/>
                  </a:ext>
                </a:extLst>
              </p:cNvPr>
              <p:cNvSpPr/>
              <p:nvPr/>
            </p:nvSpPr>
            <p:spPr>
              <a:xfrm>
                <a:off x="5934410" y="2012080"/>
                <a:ext cx="94445" cy="101871"/>
              </a:xfrm>
              <a:custGeom>
                <a:avLst/>
                <a:gdLst>
                  <a:gd name="connsiteX0" fmla="*/ 0 w 94445"/>
                  <a:gd name="connsiteY0" fmla="*/ 0 h 101871"/>
                  <a:gd name="connsiteX1" fmla="*/ 25815 w 94445"/>
                  <a:gd name="connsiteY1" fmla="*/ 74026 h 101871"/>
                  <a:gd name="connsiteX2" fmla="*/ 94445 w 94445"/>
                  <a:gd name="connsiteY2" fmla="*/ 101871 h 101871"/>
                  <a:gd name="connsiteX3" fmla="*/ 68630 w 94445"/>
                  <a:gd name="connsiteY3" fmla="*/ 27845 h 101871"/>
                </a:gdLst>
                <a:ahLst/>
                <a:cxnLst>
                  <a:cxn ang="0">
                    <a:pos x="connsiteX0" y="connsiteY0"/>
                  </a:cxn>
                  <a:cxn ang="0">
                    <a:pos x="connsiteX1" y="connsiteY1"/>
                  </a:cxn>
                  <a:cxn ang="0">
                    <a:pos x="connsiteX2" y="connsiteY2"/>
                  </a:cxn>
                  <a:cxn ang="0">
                    <a:pos x="connsiteX3" y="connsiteY3"/>
                  </a:cxn>
                </a:cxnLst>
                <a:rect l="l" t="t" r="r" b="b"/>
                <a:pathLst>
                  <a:path w="94445" h="101871">
                    <a:moveTo>
                      <a:pt x="0" y="0"/>
                    </a:moveTo>
                    <a:lnTo>
                      <a:pt x="25815" y="74026"/>
                    </a:lnTo>
                    <a:lnTo>
                      <a:pt x="94445" y="101871"/>
                    </a:lnTo>
                    <a:lnTo>
                      <a:pt x="68630" y="27845"/>
                    </a:lnTo>
                    <a:close/>
                  </a:path>
                </a:pathLst>
              </a:custGeom>
              <a:grpFill/>
              <a:ln w="3175" cap="flat">
                <a:solidFill>
                  <a:srgbClr val="0000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endParaRPr>
              </a:p>
            </p:txBody>
          </p:sp>
        </p:grpSp>
      </p:grpSp>
      <p:sp>
        <p:nvSpPr>
          <p:cNvPr id="451" name="Rettangolo 450">
            <a:extLst>
              <a:ext uri="{FF2B5EF4-FFF2-40B4-BE49-F238E27FC236}">
                <a16:creationId xmlns:a16="http://schemas.microsoft.com/office/drawing/2014/main" id="{08DD741D-7182-405A-8383-8F99EDD41A81}"/>
              </a:ext>
            </a:extLst>
          </p:cNvPr>
          <p:cNvSpPr/>
          <p:nvPr/>
        </p:nvSpPr>
        <p:spPr>
          <a:xfrm rot="16200000" flipH="1">
            <a:off x="3735842" y="4183844"/>
            <a:ext cx="1117614"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small" spc="0" normalizeH="0" baseline="0" noProof="0">
                <a:ln>
                  <a:noFill/>
                </a:ln>
                <a:gradFill flip="none" rotWithShape="1">
                  <a:gsLst>
                    <a:gs pos="27000">
                      <a:srgbClr val="FFD500">
                        <a:lumMod val="75000"/>
                      </a:srgbClr>
                    </a:gs>
                    <a:gs pos="89000">
                      <a:prstClr val="black"/>
                    </a:gs>
                  </a:gsLst>
                  <a:path path="circle">
                    <a:fillToRect r="100000" b="100000"/>
                  </a:path>
                  <a:tileRect l="-100000" t="-100000"/>
                </a:gradFill>
                <a:effectLst/>
                <a:uLnTx/>
                <a:uFill>
                  <a:solidFill>
                    <a:srgbClr val="FFD500"/>
                  </a:solidFill>
                </a:uFill>
              </a:rPr>
              <a:t>traditional</a:t>
            </a:r>
            <a:br>
              <a:rPr kumimoji="0" lang="en-US" sz="1600" b="1" i="0" u="none" strike="noStrike" kern="0" cap="small" spc="0" normalizeH="0" baseline="0" noProof="0">
                <a:ln>
                  <a:noFill/>
                </a:ln>
                <a:gradFill flip="none" rotWithShape="1">
                  <a:gsLst>
                    <a:gs pos="27000">
                      <a:srgbClr val="FFD500">
                        <a:lumMod val="75000"/>
                      </a:srgbClr>
                    </a:gs>
                    <a:gs pos="89000">
                      <a:prstClr val="black"/>
                    </a:gs>
                  </a:gsLst>
                  <a:path path="circle">
                    <a:fillToRect r="100000" b="100000"/>
                  </a:path>
                  <a:tileRect l="-100000" t="-100000"/>
                </a:gradFill>
                <a:effectLst/>
                <a:uLnTx/>
                <a:uFill>
                  <a:solidFill>
                    <a:srgbClr val="FFD500"/>
                  </a:solidFill>
                </a:uFill>
              </a:rPr>
            </a:br>
            <a:r>
              <a:rPr kumimoji="0" lang="en-US" sz="1600" b="1" i="0" u="none" strike="noStrike" kern="0" cap="small" spc="0" normalizeH="0" baseline="0" noProof="0">
                <a:ln>
                  <a:noFill/>
                </a:ln>
                <a:gradFill flip="none" rotWithShape="1">
                  <a:gsLst>
                    <a:gs pos="27000">
                      <a:srgbClr val="FFD500">
                        <a:lumMod val="75000"/>
                      </a:srgbClr>
                    </a:gs>
                    <a:gs pos="89000">
                      <a:prstClr val="black"/>
                    </a:gs>
                  </a:gsLst>
                  <a:path path="circle">
                    <a:fillToRect r="100000" b="100000"/>
                  </a:path>
                  <a:tileRect l="-100000" t="-100000"/>
                </a:gradFill>
                <a:effectLst/>
                <a:uLnTx/>
                <a:uFill>
                  <a:solidFill>
                    <a:srgbClr val="FFD500"/>
                  </a:solidFill>
                </a:uFill>
              </a:rPr>
              <a:t>products</a:t>
            </a:r>
          </a:p>
        </p:txBody>
      </p:sp>
      <p:sp>
        <p:nvSpPr>
          <p:cNvPr id="452" name="Rettangolo 451">
            <a:extLst>
              <a:ext uri="{FF2B5EF4-FFF2-40B4-BE49-F238E27FC236}">
                <a16:creationId xmlns:a16="http://schemas.microsoft.com/office/drawing/2014/main" id="{77A02F40-A3FE-4D9C-9059-E42E38F181C4}"/>
              </a:ext>
            </a:extLst>
          </p:cNvPr>
          <p:cNvSpPr/>
          <p:nvPr/>
        </p:nvSpPr>
        <p:spPr>
          <a:xfrm>
            <a:off x="8924351" y="1800793"/>
            <a:ext cx="1059585"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small" spc="0" normalizeH="0" baseline="0" noProof="0" dirty="0">
                <a:ln>
                  <a:noFill/>
                </a:ln>
                <a:gradFill flip="none" rotWithShape="1">
                  <a:gsLst>
                    <a:gs pos="19000">
                      <a:srgbClr val="CA0538"/>
                    </a:gs>
                    <a:gs pos="87000">
                      <a:prstClr val="black"/>
                    </a:gs>
                  </a:gsLst>
                  <a:path path="circle">
                    <a:fillToRect r="100000" b="100000"/>
                  </a:path>
                  <a:tileRect l="-100000" t="-100000"/>
                </a:gradFill>
                <a:effectLst/>
                <a:uLnTx/>
                <a:uFill>
                  <a:solidFill>
                    <a:srgbClr val="FFD500"/>
                  </a:solidFill>
                </a:uFill>
              </a:rPr>
              <a:t>Incineration</a:t>
            </a:r>
          </a:p>
        </p:txBody>
      </p:sp>
      <p:sp>
        <p:nvSpPr>
          <p:cNvPr id="453" name="Segno di moltiplicazione 452">
            <a:extLst>
              <a:ext uri="{FF2B5EF4-FFF2-40B4-BE49-F238E27FC236}">
                <a16:creationId xmlns:a16="http://schemas.microsoft.com/office/drawing/2014/main" id="{2880CAE8-807E-4BEC-B74D-5B417E661EEB}"/>
              </a:ext>
            </a:extLst>
          </p:cNvPr>
          <p:cNvSpPr/>
          <p:nvPr/>
        </p:nvSpPr>
        <p:spPr>
          <a:xfrm>
            <a:off x="8909402" y="1454497"/>
            <a:ext cx="1053613" cy="1008671"/>
          </a:xfrm>
          <a:prstGeom prst="mathMultiply">
            <a:avLst>
              <a:gd name="adj1" fmla="val 5249"/>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Calibri"/>
              <a:ea typeface="+mn-ea"/>
              <a:cs typeface="+mn-cs"/>
            </a:endParaRPr>
          </a:p>
        </p:txBody>
      </p:sp>
      <p:sp>
        <p:nvSpPr>
          <p:cNvPr id="454" name="Rettangolo 453">
            <a:extLst>
              <a:ext uri="{FF2B5EF4-FFF2-40B4-BE49-F238E27FC236}">
                <a16:creationId xmlns:a16="http://schemas.microsoft.com/office/drawing/2014/main" id="{627BD522-11FF-4914-BCDA-D137C97FECC2}"/>
              </a:ext>
            </a:extLst>
          </p:cNvPr>
          <p:cNvSpPr/>
          <p:nvPr/>
        </p:nvSpPr>
        <p:spPr>
          <a:xfrm>
            <a:off x="8924351" y="2496936"/>
            <a:ext cx="1891883"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small" spc="0" normalizeH="0" baseline="0" noProof="0">
                <a:ln>
                  <a:noFill/>
                </a:ln>
                <a:gradFill flip="none" rotWithShape="1">
                  <a:gsLst>
                    <a:gs pos="19000">
                      <a:srgbClr val="CA0538"/>
                    </a:gs>
                    <a:gs pos="87000">
                      <a:prstClr val="black"/>
                    </a:gs>
                  </a:gsLst>
                  <a:path path="circle">
                    <a:fillToRect r="100000" b="100000"/>
                  </a:path>
                  <a:tileRect l="-100000" t="-100000"/>
                </a:gradFill>
                <a:effectLst/>
                <a:uLnTx/>
                <a:uFill>
                  <a:solidFill>
                    <a:srgbClr val="FFD500"/>
                  </a:solidFill>
                </a:uFill>
              </a:rPr>
              <a:t>Energy</a:t>
            </a:r>
            <a:r>
              <a:rPr kumimoji="0" lang="en-US" sz="1400" b="1" i="1" u="none" strike="noStrike" kern="0" cap="small" spc="0" normalizeH="0" baseline="30000" noProof="0">
                <a:ln>
                  <a:noFill/>
                </a:ln>
                <a:gradFill flip="none" rotWithShape="1">
                  <a:gsLst>
                    <a:gs pos="19000">
                      <a:srgbClr val="CA0538"/>
                    </a:gs>
                    <a:gs pos="87000">
                      <a:prstClr val="black"/>
                    </a:gs>
                  </a:gsLst>
                  <a:path path="circle">
                    <a:fillToRect r="100000" b="100000"/>
                  </a:path>
                  <a:tileRect l="-100000" t="-100000"/>
                </a:gradFill>
                <a:effectLst/>
                <a:uLnTx/>
                <a:uFill>
                  <a:solidFill>
                    <a:srgbClr val="FFD500"/>
                  </a:solidFill>
                </a:uFill>
              </a:rPr>
              <a:t> *</a:t>
            </a:r>
            <a:r>
              <a:rPr kumimoji="0" lang="en-US" sz="1400" b="1" i="1" u="none" strike="noStrike" kern="0" cap="small" spc="0" normalizeH="0" baseline="0" noProof="0">
                <a:ln>
                  <a:noFill/>
                </a:ln>
                <a:gradFill flip="none" rotWithShape="1">
                  <a:gsLst>
                    <a:gs pos="19000">
                      <a:srgbClr val="CA0538"/>
                    </a:gs>
                    <a:gs pos="87000">
                      <a:prstClr val="black"/>
                    </a:gs>
                  </a:gsLst>
                  <a:path path="circle">
                    <a:fillToRect r="100000" b="100000"/>
                  </a:path>
                  <a:tileRect l="-100000" t="-100000"/>
                </a:gradFill>
                <a:effectLst/>
                <a:uLnTx/>
                <a:uFill>
                  <a:solidFill>
                    <a:srgbClr val="FFD500"/>
                  </a:solidFill>
                </a:uFill>
              </a:rPr>
              <a:t> and gas production</a:t>
            </a:r>
          </a:p>
        </p:txBody>
      </p:sp>
      <p:sp>
        <p:nvSpPr>
          <p:cNvPr id="455" name="Rettangolo 454">
            <a:extLst>
              <a:ext uri="{FF2B5EF4-FFF2-40B4-BE49-F238E27FC236}">
                <a16:creationId xmlns:a16="http://schemas.microsoft.com/office/drawing/2014/main" id="{96291F26-12D4-4945-91BF-A411EEC56994}"/>
              </a:ext>
            </a:extLst>
          </p:cNvPr>
          <p:cNvSpPr/>
          <p:nvPr/>
        </p:nvSpPr>
        <p:spPr>
          <a:xfrm>
            <a:off x="8924351" y="4626991"/>
            <a:ext cx="1911507"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small" spc="0" normalizeH="0" baseline="0" noProof="0">
                <a:ln>
                  <a:noFill/>
                </a:ln>
                <a:gradFill flip="none" rotWithShape="1">
                  <a:gsLst>
                    <a:gs pos="19000">
                      <a:srgbClr val="CA0538"/>
                    </a:gs>
                    <a:gs pos="87000">
                      <a:prstClr val="black"/>
                    </a:gs>
                  </a:gsLst>
                  <a:path path="circle">
                    <a:fillToRect r="100000" b="100000"/>
                  </a:path>
                  <a:tileRect l="-100000" t="-100000"/>
                </a:gradFill>
                <a:effectLst/>
                <a:uLnTx/>
                <a:uFill>
                  <a:solidFill>
                    <a:srgbClr val="FFD500"/>
                  </a:solidFill>
                </a:uFill>
              </a:rPr>
              <a:t>Energy</a:t>
            </a:r>
            <a:r>
              <a:rPr kumimoji="0" lang="en-US" sz="1400" b="1" i="1" u="none" strike="noStrike" kern="0" cap="small" spc="0" normalizeH="0" baseline="30000" noProof="0">
                <a:ln>
                  <a:noFill/>
                </a:ln>
                <a:gradFill flip="none" rotWithShape="1">
                  <a:gsLst>
                    <a:gs pos="19000">
                      <a:srgbClr val="CA0538"/>
                    </a:gs>
                    <a:gs pos="87000">
                      <a:prstClr val="black"/>
                    </a:gs>
                  </a:gsLst>
                  <a:path path="circle">
                    <a:fillToRect r="100000" b="100000"/>
                  </a:path>
                  <a:tileRect l="-100000" t="-100000"/>
                </a:gradFill>
                <a:effectLst/>
                <a:uLnTx/>
                <a:uFill>
                  <a:solidFill>
                    <a:srgbClr val="FFD500"/>
                  </a:solidFill>
                </a:uFill>
              </a:rPr>
              <a:t> *</a:t>
            </a:r>
            <a:r>
              <a:rPr kumimoji="0" lang="en-US" sz="1400" b="1" i="1" u="none" strike="noStrike" kern="0" cap="small" spc="0" normalizeH="0" baseline="0" noProof="0">
                <a:ln>
                  <a:noFill/>
                </a:ln>
                <a:gradFill flip="none" rotWithShape="1">
                  <a:gsLst>
                    <a:gs pos="19000">
                      <a:srgbClr val="CA0538"/>
                    </a:gs>
                    <a:gs pos="87000">
                      <a:prstClr val="black"/>
                    </a:gs>
                  </a:gsLst>
                  <a:path path="circle">
                    <a:fillToRect r="100000" b="100000"/>
                  </a:path>
                  <a:tileRect l="-100000" t="-100000"/>
                </a:gradFill>
                <a:effectLst/>
                <a:uLnTx/>
                <a:uFill>
                  <a:solidFill>
                    <a:srgbClr val="FFD500"/>
                  </a:solidFill>
                </a:uFill>
              </a:rPr>
              <a:t> and gas production</a:t>
            </a:r>
          </a:p>
        </p:txBody>
      </p:sp>
      <p:cxnSp>
        <p:nvCxnSpPr>
          <p:cNvPr id="456" name="Connettore 2 455">
            <a:extLst>
              <a:ext uri="{FF2B5EF4-FFF2-40B4-BE49-F238E27FC236}">
                <a16:creationId xmlns:a16="http://schemas.microsoft.com/office/drawing/2014/main" id="{80C06D3A-34F8-493F-AA48-EB76E1CFF11A}"/>
              </a:ext>
            </a:extLst>
          </p:cNvPr>
          <p:cNvCxnSpPr>
            <a:cxnSpLocks/>
          </p:cNvCxnSpPr>
          <p:nvPr/>
        </p:nvCxnSpPr>
        <p:spPr>
          <a:xfrm flipV="1">
            <a:off x="10460992" y="2759737"/>
            <a:ext cx="288771" cy="0"/>
          </a:xfrm>
          <a:prstGeom prst="straightConnector1">
            <a:avLst/>
          </a:prstGeom>
          <a:noFill/>
          <a:ln w="19050" cap="flat" cmpd="sng" algn="ctr">
            <a:solidFill>
              <a:srgbClr val="19A095"/>
            </a:solidFill>
            <a:prstDash val="solid"/>
            <a:tailEnd type="triangle"/>
          </a:ln>
          <a:effectLst/>
        </p:spPr>
      </p:cxnSp>
      <p:pic>
        <p:nvPicPr>
          <p:cNvPr id="457" name="Picture 14" descr="\\192.168.20.114\k-change\condivisa\progetti\KORUS\Eni\PRESENTAZIONE STRATEGY\presentazione strategy\icone\43.png">
            <a:extLst>
              <a:ext uri="{FF2B5EF4-FFF2-40B4-BE49-F238E27FC236}">
                <a16:creationId xmlns:a16="http://schemas.microsoft.com/office/drawing/2014/main" id="{28A9BC1C-24B9-4A4E-98D0-D65EF54A98B6}"/>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10933648" y="2613912"/>
            <a:ext cx="308396" cy="270293"/>
          </a:xfrm>
          <a:prstGeom prst="rect">
            <a:avLst/>
          </a:prstGeom>
          <a:noFill/>
        </p:spPr>
      </p:pic>
      <p:cxnSp>
        <p:nvCxnSpPr>
          <p:cNvPr id="458" name="Connettore 2 457">
            <a:extLst>
              <a:ext uri="{FF2B5EF4-FFF2-40B4-BE49-F238E27FC236}">
                <a16:creationId xmlns:a16="http://schemas.microsoft.com/office/drawing/2014/main" id="{6A4D2857-2C65-430F-895B-28C5D7273097}"/>
              </a:ext>
            </a:extLst>
          </p:cNvPr>
          <p:cNvCxnSpPr>
            <a:cxnSpLocks/>
          </p:cNvCxnSpPr>
          <p:nvPr/>
        </p:nvCxnSpPr>
        <p:spPr>
          <a:xfrm flipV="1">
            <a:off x="10460992" y="4903989"/>
            <a:ext cx="288771" cy="0"/>
          </a:xfrm>
          <a:prstGeom prst="straightConnector1">
            <a:avLst/>
          </a:prstGeom>
          <a:noFill/>
          <a:ln w="19050" cap="flat" cmpd="sng" algn="ctr">
            <a:solidFill>
              <a:srgbClr val="FF9900"/>
            </a:solidFill>
            <a:prstDash val="solid"/>
            <a:tailEnd type="triangle"/>
          </a:ln>
          <a:effectLst/>
        </p:spPr>
      </p:cxnSp>
      <p:pic>
        <p:nvPicPr>
          <p:cNvPr id="459" name="Picture 14" descr="\\192.168.20.114\k-change\condivisa\progetti\KORUS\Eni\PRESENTAZIONE STRATEGY\presentazione strategy\icone\43.png">
            <a:extLst>
              <a:ext uri="{FF2B5EF4-FFF2-40B4-BE49-F238E27FC236}">
                <a16:creationId xmlns:a16="http://schemas.microsoft.com/office/drawing/2014/main" id="{862CB726-28E3-4CB6-8C72-86DE5908B222}"/>
              </a:ext>
            </a:extLst>
          </p:cNvPr>
          <p:cNvPicPr>
            <a:picLocks noChangeAspect="1" noChangeArrowheads="1"/>
          </p:cNvPicPr>
          <p:nvPr/>
        </p:nvPicPr>
        <p:blipFill>
          <a:blip r:embed="rId10" cstate="print">
            <a:duotone>
              <a:prstClr val="black"/>
              <a:sysClr val="windowText" lastClr="000000">
                <a:tint val="45000"/>
                <a:satMod val="400000"/>
              </a:sysClr>
            </a:duotone>
            <a:extLst>
              <a:ext uri="{BEBA8EAE-BF5A-486C-A8C5-ECC9F3942E4B}">
                <a14:imgProps xmlns:a14="http://schemas.microsoft.com/office/drawing/2010/main">
                  <a14:imgLayer r:embed="rId11">
                    <a14:imgEffect>
                      <a14:saturation sat="0"/>
                    </a14:imgEffect>
                  </a14:imgLayer>
                </a14:imgProps>
              </a:ext>
            </a:extLst>
          </a:blip>
          <a:srcRect/>
          <a:stretch>
            <a:fillRect/>
          </a:stretch>
        </p:blipFill>
        <p:spPr bwMode="auto">
          <a:xfrm>
            <a:off x="10933648" y="4783258"/>
            <a:ext cx="308396" cy="270293"/>
          </a:xfrm>
          <a:prstGeom prst="rect">
            <a:avLst/>
          </a:prstGeom>
          <a:noFill/>
        </p:spPr>
      </p:pic>
      <p:sp>
        <p:nvSpPr>
          <p:cNvPr id="460" name="Rettangolo 459">
            <a:extLst>
              <a:ext uri="{FF2B5EF4-FFF2-40B4-BE49-F238E27FC236}">
                <a16:creationId xmlns:a16="http://schemas.microsoft.com/office/drawing/2014/main" id="{BC0AF1D4-B0E2-41DF-802D-D0002FAC50B8}"/>
              </a:ext>
            </a:extLst>
          </p:cNvPr>
          <p:cNvSpPr/>
          <p:nvPr/>
        </p:nvSpPr>
        <p:spPr>
          <a:xfrm>
            <a:off x="8614681" y="5465340"/>
            <a:ext cx="3374737" cy="231049"/>
          </a:xfrm>
          <a:prstGeom prst="rect">
            <a:avLst/>
          </a:prstGeom>
          <a:noFill/>
        </p:spPr>
        <p:txBody>
          <a:bodyPr wrap="square" anchor="ctr">
            <a:noAutofit/>
          </a:bodyPr>
          <a:lstStyle/>
          <a:p>
            <a:pPr marL="0" marR="0" lvl="0" indent="0" algn="ctr" defTabSz="914400" eaLnBrk="1" fontAlgn="auto" latinLnBrk="0" hangingPunct="1">
              <a:lnSpc>
                <a:spcPct val="100000"/>
              </a:lnSpc>
              <a:spcBef>
                <a:spcPts val="0"/>
              </a:spcBef>
              <a:spcAft>
                <a:spcPts val="0"/>
              </a:spcAft>
              <a:buClr>
                <a:srgbClr val="FFD500"/>
              </a:buClr>
              <a:buSzTx/>
              <a:buFontTx/>
              <a:buNone/>
              <a:tabLst/>
              <a:defRPr/>
            </a:pPr>
            <a:r>
              <a:rPr kumimoji="0" lang="en-US" sz="1067" b="0" i="1" u="none" strike="noStrike" kern="0" cap="small" spc="0" normalizeH="0" baseline="0" noProof="0">
                <a:ln>
                  <a:noFill/>
                </a:ln>
                <a:solidFill>
                  <a:srgbClr val="000000"/>
                </a:solidFill>
                <a:effectLst/>
                <a:uLnTx/>
                <a:uFill>
                  <a:solidFill>
                    <a:srgbClr val="FFD500"/>
                  </a:solidFill>
                </a:uFill>
              </a:rPr>
              <a:t>* Energy = electricity, thermal energy and steam</a:t>
            </a:r>
            <a:endParaRPr kumimoji="0" lang="en-US" sz="1067" b="0" i="1" u="none" strike="noStrike" kern="0" cap="small" spc="0" normalizeH="0" baseline="0" noProof="0">
              <a:ln>
                <a:noFill/>
              </a:ln>
              <a:solidFill>
                <a:prstClr val="black"/>
              </a:solidFill>
              <a:effectLst/>
              <a:uLnTx/>
              <a:uFill>
                <a:solidFill>
                  <a:srgbClr val="FFD500"/>
                </a:solidFill>
              </a:uFill>
            </a:endParaRPr>
          </a:p>
        </p:txBody>
      </p:sp>
    </p:spTree>
    <p:extLst>
      <p:ext uri="{BB962C8B-B14F-4D97-AF65-F5344CB8AC3E}">
        <p14:creationId xmlns:p14="http://schemas.microsoft.com/office/powerpoint/2010/main" val="198094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496912" y="1223833"/>
            <a:ext cx="5322627" cy="4972352"/>
          </a:xfrm>
          <a:prstGeom prst="ellipse">
            <a:avLst/>
          </a:prstGeom>
          <a:noFill/>
          <a:ln>
            <a:solidFill>
              <a:srgbClr val="FFFF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aphicFrame>
        <p:nvGraphicFramePr>
          <p:cNvPr id="11" name="Diagram 10"/>
          <p:cNvGraphicFramePr/>
          <p:nvPr>
            <p:extLst>
              <p:ext uri="{D42A27DB-BD31-4B8C-83A1-F6EECF244321}">
                <p14:modId xmlns:p14="http://schemas.microsoft.com/office/powerpoint/2010/main" val="3159529306"/>
              </p:ext>
            </p:extLst>
          </p:nvPr>
        </p:nvGraphicFramePr>
        <p:xfrm>
          <a:off x="3715122" y="719666"/>
          <a:ext cx="8886209" cy="5958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GB" dirty="0" err="1"/>
              <a:t>Konzept</a:t>
            </a:r>
            <a:r>
              <a:rPr lang="en-GB" dirty="0"/>
              <a:t> der </a:t>
            </a:r>
            <a:r>
              <a:rPr lang="en-GB" dirty="0" err="1"/>
              <a:t>Zirkularität</a:t>
            </a:r>
            <a:endParaRPr lang="en-GB" dirty="0"/>
          </a:p>
        </p:txBody>
      </p:sp>
      <p:sp>
        <p:nvSpPr>
          <p:cNvPr id="5" name="Slide Number Placeholder 4"/>
          <p:cNvSpPr>
            <a:spLocks noGrp="1"/>
          </p:cNvSpPr>
          <p:nvPr>
            <p:ph type="sldNum" sz="quarter" idx="18"/>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2</a:t>
            </a:fld>
            <a:endParaRPr lang="it-IT" dirty="0"/>
          </a:p>
        </p:txBody>
      </p:sp>
      <p:sp>
        <p:nvSpPr>
          <p:cNvPr id="4" name="Footer Placeholder 3"/>
          <p:cNvSpPr>
            <a:spLocks noGrp="1"/>
          </p:cNvSpPr>
          <p:nvPr>
            <p:ph type="ftr" sz="quarter" idx="4294967295"/>
          </p:nvPr>
        </p:nvSpPr>
        <p:spPr>
          <a:xfrm>
            <a:off x="0" y="0"/>
            <a:ext cx="0" cy="0"/>
          </a:xfrm>
        </p:spPr>
        <p:txBody>
          <a:bodyPr/>
          <a:lstStyle/>
          <a:p>
            <a:endParaRPr lang="it-IT" dirty="0"/>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7903" y="1333352"/>
            <a:ext cx="3411984" cy="1297364"/>
          </a:xfrm>
          <a:prstGeom prst="ellipse">
            <a:avLst/>
          </a:prstGeom>
          <a:ln>
            <a:noFill/>
          </a:ln>
          <a:effectLst>
            <a:softEdge rad="112500"/>
          </a:effec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2116" y="4727053"/>
            <a:ext cx="3411984" cy="1383106"/>
          </a:xfrm>
          <a:prstGeom prst="ellipse">
            <a:avLst/>
          </a:prstGeom>
          <a:ln>
            <a:noFill/>
          </a:ln>
          <a:effectLst>
            <a:softEdge rad="112500"/>
          </a:effectLst>
        </p:spPr>
      </p:pic>
      <p:sp>
        <p:nvSpPr>
          <p:cNvPr id="12" name="TextBox 11"/>
          <p:cNvSpPr txBox="1"/>
          <p:nvPr/>
        </p:nvSpPr>
        <p:spPr>
          <a:xfrm>
            <a:off x="1315430" y="6238704"/>
            <a:ext cx="2836930" cy="461665"/>
          </a:xfrm>
          <a:prstGeom prst="rect">
            <a:avLst/>
          </a:prstGeom>
          <a:noFill/>
        </p:spPr>
        <p:txBody>
          <a:bodyPr wrap="none" rtlCol="0">
            <a:spAutoFit/>
          </a:bodyPr>
          <a:lstStyle/>
          <a:p>
            <a:r>
              <a:rPr lang="en-GB" sz="1200" i="1" dirty="0">
                <a:solidFill>
                  <a:schemeClr val="bg1"/>
                </a:solidFill>
                <a:latin typeface="Times New Roman" panose="02020603050405020304" pitchFamily="18" charset="0"/>
                <a:cs typeface="Times New Roman" panose="02020603050405020304" pitchFamily="18" charset="0"/>
              </a:rPr>
              <a:t>R. Wagner, Der Ring des Nibelungen, 1876</a:t>
            </a:r>
          </a:p>
          <a:p>
            <a:r>
              <a:rPr lang="en-GB" sz="1200" i="1" dirty="0">
                <a:solidFill>
                  <a:schemeClr val="bg1"/>
                </a:solidFill>
                <a:latin typeface="Times New Roman" panose="02020603050405020304" pitchFamily="18" charset="0"/>
                <a:cs typeface="Times New Roman" panose="02020603050405020304" pitchFamily="18" charset="0"/>
              </a:rPr>
              <a:t>J. </a:t>
            </a:r>
            <a:r>
              <a:rPr lang="en-GB" sz="1200" i="1" dirty="0" err="1">
                <a:solidFill>
                  <a:schemeClr val="bg1"/>
                </a:solidFill>
                <a:latin typeface="Times New Roman" panose="02020603050405020304" pitchFamily="18" charset="0"/>
                <a:cs typeface="Times New Roman" panose="02020603050405020304" pitchFamily="18" charset="0"/>
              </a:rPr>
              <a:t>Burghold</a:t>
            </a:r>
            <a:r>
              <a:rPr lang="en-GB" sz="1200" i="1" dirty="0">
                <a:solidFill>
                  <a:schemeClr val="bg1"/>
                </a:solidFill>
                <a:latin typeface="Times New Roman" panose="02020603050405020304" pitchFamily="18" charset="0"/>
                <a:cs typeface="Times New Roman" panose="02020603050405020304" pitchFamily="18" charset="0"/>
              </a:rPr>
              <a:t>, Schott 1913</a:t>
            </a:r>
          </a:p>
        </p:txBody>
      </p:sp>
      <p:sp>
        <p:nvSpPr>
          <p:cNvPr id="13" name="TextBox 12"/>
          <p:cNvSpPr txBox="1"/>
          <p:nvPr/>
        </p:nvSpPr>
        <p:spPr>
          <a:xfrm>
            <a:off x="5252046" y="2197922"/>
            <a:ext cx="2231768" cy="646331"/>
          </a:xfrm>
          <a:prstGeom prst="rect">
            <a:avLst/>
          </a:prstGeom>
          <a:noFill/>
        </p:spPr>
        <p:txBody>
          <a:bodyPr wrap="square" rtlCol="0">
            <a:spAutoFit/>
          </a:bodyPr>
          <a:lstStyle/>
          <a:p>
            <a:pPr algn="ctr"/>
            <a:r>
              <a:rPr lang="de-DE" i="1" dirty="0">
                <a:solidFill>
                  <a:schemeClr val="bg1"/>
                </a:solidFill>
                <a:latin typeface="Baskerville Old Face" panose="02020602080505020303" pitchFamily="18" charset="0"/>
              </a:rPr>
              <a:t>Das Gold verhilft zu „maßloser Macht“.</a:t>
            </a:r>
            <a:endParaRPr lang="en-GB" i="1" dirty="0">
              <a:solidFill>
                <a:schemeClr val="bg1"/>
              </a:solidFill>
              <a:latin typeface="Baskerville Old Face" panose="02020602080505020303" pitchFamily="18" charset="0"/>
            </a:endParaRPr>
          </a:p>
        </p:txBody>
      </p:sp>
      <p:sp>
        <p:nvSpPr>
          <p:cNvPr id="14" name="TextBox 13"/>
          <p:cNvSpPr txBox="1"/>
          <p:nvPr/>
        </p:nvSpPr>
        <p:spPr>
          <a:xfrm>
            <a:off x="5361916" y="5656955"/>
            <a:ext cx="2121898" cy="646331"/>
          </a:xfrm>
          <a:prstGeom prst="rect">
            <a:avLst/>
          </a:prstGeom>
          <a:noFill/>
        </p:spPr>
        <p:txBody>
          <a:bodyPr wrap="square" rtlCol="0">
            <a:spAutoFit/>
          </a:bodyPr>
          <a:lstStyle/>
          <a:p>
            <a:pPr algn="ctr"/>
            <a:r>
              <a:rPr lang="de-DE" i="1" dirty="0">
                <a:solidFill>
                  <a:schemeClr val="bg1"/>
                </a:solidFill>
                <a:latin typeface="Baskerville Old Face" panose="02020602080505020303" pitchFamily="18" charset="0"/>
              </a:rPr>
              <a:t>Das Gold kehrt in den Rhein zurück</a:t>
            </a:r>
            <a:endParaRPr lang="en-GB" i="1" dirty="0">
              <a:solidFill>
                <a:schemeClr val="bg1"/>
              </a:solidFill>
              <a:latin typeface="Baskerville Old Face" panose="02020602080505020303" pitchFamily="18" charset="0"/>
            </a:endParaRPr>
          </a:p>
        </p:txBody>
      </p:sp>
      <p:sp>
        <p:nvSpPr>
          <p:cNvPr id="16" name="TextBox 15"/>
          <p:cNvSpPr txBox="1"/>
          <p:nvPr/>
        </p:nvSpPr>
        <p:spPr>
          <a:xfrm>
            <a:off x="502482" y="3057791"/>
            <a:ext cx="4291252" cy="1200329"/>
          </a:xfrm>
          <a:prstGeom prst="rect">
            <a:avLst/>
          </a:prstGeom>
          <a:noFill/>
        </p:spPr>
        <p:txBody>
          <a:bodyPr wrap="square" rtlCol="0">
            <a:spAutoFit/>
          </a:bodyPr>
          <a:lstStyle/>
          <a:p>
            <a:pPr algn="ctr"/>
            <a:r>
              <a:rPr lang="de-DE" sz="2400" i="1" dirty="0">
                <a:solidFill>
                  <a:schemeClr val="bg1"/>
                </a:solidFill>
                <a:latin typeface="Baskerville Old Face" panose="02020602080505020303" pitchFamily="18" charset="0"/>
              </a:rPr>
              <a:t>Die Welt geht unter, aber die Erde bleibt und ist immer noch in der Lage, sich zu erneuern</a:t>
            </a:r>
            <a:endParaRPr lang="en-GB" sz="2400" i="1" dirty="0">
              <a:solidFill>
                <a:schemeClr val="bg1"/>
              </a:solidFill>
              <a:latin typeface="Baskerville Old Face" panose="02020602080505020303" pitchFamily="18" charset="0"/>
            </a:endParaRP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67455" y="2411642"/>
            <a:ext cx="1781539" cy="2315411"/>
          </a:xfrm>
          <a:prstGeom prst="ellipse">
            <a:avLst/>
          </a:prstGeom>
          <a:ln>
            <a:noFill/>
          </a:ln>
          <a:effectLst>
            <a:softEdge rad="112500"/>
          </a:effectLst>
        </p:spPr>
      </p:pic>
    </p:spTree>
    <p:extLst>
      <p:ext uri="{BB962C8B-B14F-4D97-AF65-F5344CB8AC3E}">
        <p14:creationId xmlns:p14="http://schemas.microsoft.com/office/powerpoint/2010/main" val="324788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cap="small" noProof="0" dirty="0"/>
              <a:t>Balance</a:t>
            </a:r>
            <a:r>
              <a:rPr lang="en-US" cap="small" dirty="0"/>
              <a:t>™ – </a:t>
            </a:r>
            <a:r>
              <a:rPr lang="en-US" cap="small" noProof="0" dirty="0"/>
              <a:t>THG </a:t>
            </a:r>
            <a:r>
              <a:rPr lang="en-US" cap="small" noProof="0" dirty="0" err="1"/>
              <a:t>Einsparungen</a:t>
            </a:r>
            <a:endParaRPr lang="en-US" cap="small" noProof="0" dirty="0"/>
          </a:p>
        </p:txBody>
      </p:sp>
      <p:sp>
        <p:nvSpPr>
          <p:cNvPr id="5" name="Segnaposto numero diapositiva 4"/>
          <p:cNvSpPr>
            <a:spLocks noGrp="1"/>
          </p:cNvSpPr>
          <p:nvPr>
            <p:ph type="sldNum" sz="quarter" idx="18"/>
          </p:nvPr>
        </p:nvSpPr>
        <p:spPr/>
        <p:txBody>
          <a:bodyPr/>
          <a:lstStyle/>
          <a:p>
            <a:pPr fontAlgn="base">
              <a:spcBef>
                <a:spcPct val="0"/>
              </a:spcBef>
              <a:spcAft>
                <a:spcPct val="0"/>
              </a:spcAft>
              <a:defRPr/>
            </a:pPr>
            <a:fld id="{DC8EB68E-E012-4BA0-8FC2-4838E88C4766}" type="slidenum">
              <a:rPr lang="it-IT" smtClean="0">
                <a:solidFill>
                  <a:prstClr val="black"/>
                </a:solidFill>
              </a:rPr>
              <a:pPr fontAlgn="base">
                <a:spcBef>
                  <a:spcPct val="0"/>
                </a:spcBef>
                <a:spcAft>
                  <a:spcPct val="0"/>
                </a:spcAft>
                <a:defRPr/>
              </a:pPr>
              <a:t>20</a:t>
            </a:fld>
            <a:endParaRPr lang="it-IT">
              <a:solidFill>
                <a:prstClr val="black"/>
              </a:solidFill>
            </a:endParaRPr>
          </a:p>
        </p:txBody>
      </p:sp>
      <p:sp>
        <p:nvSpPr>
          <p:cNvPr id="50" name="Segnaposto piè di pagina 6">
            <a:extLst>
              <a:ext uri="{FF2B5EF4-FFF2-40B4-BE49-F238E27FC236}">
                <a16:creationId xmlns:a16="http://schemas.microsoft.com/office/drawing/2014/main" id="{5AAD9034-FB1D-4A96-A4AF-EA5CC71B531D}"/>
              </a:ext>
            </a:extLst>
          </p:cNvPr>
          <p:cNvSpPr>
            <a:spLocks noGrp="1"/>
          </p:cNvSpPr>
          <p:nvPr>
            <p:ph type="ftr" sz="quarter" idx="4294967295"/>
          </p:nvPr>
        </p:nvSpPr>
        <p:spPr>
          <a:xfrm>
            <a:off x="9194800" y="6297613"/>
            <a:ext cx="2997200" cy="365125"/>
          </a:xfrm>
        </p:spPr>
        <p:txBody>
          <a:bodyPr/>
          <a:lstStyle/>
          <a:p>
            <a:r>
              <a:rPr lang="it-IT" dirty="0">
                <a:solidFill>
                  <a:prstClr val="black"/>
                </a:solidFill>
              </a:rPr>
              <a:t>versalis</a:t>
            </a:r>
          </a:p>
        </p:txBody>
      </p:sp>
      <p:pic>
        <p:nvPicPr>
          <p:cNvPr id="168" name="Immagine 167">
            <a:extLst>
              <a:ext uri="{FF2B5EF4-FFF2-40B4-BE49-F238E27FC236}">
                <a16:creationId xmlns:a16="http://schemas.microsoft.com/office/drawing/2014/main" id="{2C8B7642-F6E9-49C5-BAAF-E1B0604F6B6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25998" y1="45506" x2="29361" y2="47481"/>
                        <a14:foregroundMark x1="68558" y1="46634" x2="72719" y2="45506"/>
                        <a14:foregroundMark x1="73518" y1="45345" x2="75257" y2="45345"/>
                        <a14:foregroundMark x1="75143" y1="46634" x2="74914" y2="46473"/>
                        <a14:foregroundMark x1="74686" y1="46796" x2="73062" y2="46796"/>
                        <a14:foregroundMark x1="43529" y1="32447" x2="46779" y2="31640"/>
                        <a14:foregroundMark x1="52195" y1="36518" x2="53820" y2="36195"/>
                        <a14:foregroundMark x1="38227" y1="53325" x2="37999" y2="51391"/>
                        <a14:foregroundMark x1="40992" y1="50705" x2="40878" y2="48932"/>
                        <a14:foregroundMark x1="48717" y1="47279" x2="48974" y2="49577"/>
                        <a14:foregroundMark x1="51967" y1="48609" x2="51625" y2="51068"/>
                        <a14:foregroundMark x1="60262" y1="47481" x2="62229" y2="46473"/>
                        <a14:backgroundMark x1="29475" y1="49899" x2="29361" y2="52197"/>
                        <a14:backgroundMark x1="51625" y1="43370" x2="52879" y2="42563"/>
                        <a14:backgroundMark x1="72719" y1="43692" x2="72719" y2="44700"/>
                        <a14:backgroundMark x1="73888" y1="44216" x2="73290" y2="44216"/>
                        <a14:backgroundMark x1="72377" y1="44861" x2="72719" y2="45667"/>
                      </a14:backgroundRemoval>
                    </a14:imgEffect>
                  </a14:imgLayer>
                </a14:imgProps>
              </a:ext>
              <a:ext uri="{28A0092B-C50C-407E-A947-70E740481C1C}">
                <a14:useLocalDpi xmlns:a14="http://schemas.microsoft.com/office/drawing/2010/main" val="0"/>
              </a:ext>
            </a:extLst>
          </a:blip>
          <a:srcRect l="23123" t="28072" r="22291" b="29637"/>
          <a:stretch/>
        </p:blipFill>
        <p:spPr>
          <a:xfrm>
            <a:off x="108644" y="3415489"/>
            <a:ext cx="1444013" cy="791235"/>
          </a:xfrm>
          <a:prstGeom prst="rect">
            <a:avLst/>
          </a:prstGeom>
        </p:spPr>
      </p:pic>
      <p:sp>
        <p:nvSpPr>
          <p:cNvPr id="169" name="Rectangle: Rounded Corners 13">
            <a:extLst>
              <a:ext uri="{FF2B5EF4-FFF2-40B4-BE49-F238E27FC236}">
                <a16:creationId xmlns:a16="http://schemas.microsoft.com/office/drawing/2014/main" id="{4E4A94C9-122B-453D-9910-5A9505EDEAB3}"/>
              </a:ext>
            </a:extLst>
          </p:cNvPr>
          <p:cNvSpPr/>
          <p:nvPr/>
        </p:nvSpPr>
        <p:spPr>
          <a:xfrm>
            <a:off x="360039" y="2261753"/>
            <a:ext cx="11362438" cy="768663"/>
          </a:xfrm>
          <a:prstGeom prst="roundRect">
            <a:avLst>
              <a:gd name="adj" fmla="val 50000"/>
            </a:avLst>
          </a:prstGeom>
          <a:solidFill>
            <a:srgbClr val="92D050">
              <a:alpha val="80000"/>
            </a:srgbClr>
          </a:solidFill>
          <a:ln w="28575">
            <a:noFill/>
          </a:ln>
        </p:spPr>
        <p:txBody>
          <a:bodyPr wrap="square" lIns="121920" tIns="0" rIns="0" bIns="0" rtlCol="0" anchor="ctr">
            <a:noAutofit/>
          </a:bodyPr>
          <a:lstStyle/>
          <a:p>
            <a:pPr algn="ctr"/>
            <a:endParaRPr lang="it-IT" sz="1400" b="1" cap="small">
              <a:sym typeface="Helvetica Neue"/>
            </a:endParaRPr>
          </a:p>
        </p:txBody>
      </p:sp>
      <p:sp>
        <p:nvSpPr>
          <p:cNvPr id="170" name="Rettangolo con due angoli in diagonale arrotondati 169">
            <a:extLst>
              <a:ext uri="{FF2B5EF4-FFF2-40B4-BE49-F238E27FC236}">
                <a16:creationId xmlns:a16="http://schemas.microsoft.com/office/drawing/2014/main" id="{B8253445-2957-4DA8-A07B-07856A0102CB}"/>
              </a:ext>
            </a:extLst>
          </p:cNvPr>
          <p:cNvSpPr/>
          <p:nvPr/>
        </p:nvSpPr>
        <p:spPr>
          <a:xfrm>
            <a:off x="930782" y="1100427"/>
            <a:ext cx="9975028" cy="487972"/>
          </a:xfrm>
          <a:prstGeom prst="round2DiagRect">
            <a:avLst>
              <a:gd name="adj1" fmla="val 50000"/>
              <a:gd name="adj2" fmla="val 15243"/>
            </a:avLst>
          </a:prstGeom>
          <a:solidFill>
            <a:schemeClr val="bg1">
              <a:lumMod val="95000"/>
            </a:schemeClr>
          </a:solidFill>
          <a:ln w="12700">
            <a:gradFill>
              <a:gsLst>
                <a:gs pos="0">
                  <a:srgbClr val="92D050"/>
                </a:gs>
                <a:gs pos="47000">
                  <a:srgbClr val="19A095"/>
                </a:gs>
                <a:gs pos="100000">
                  <a:srgbClr val="0E4CA1"/>
                </a:gs>
              </a:gsLst>
              <a:lin ang="5400000" scaled="1"/>
            </a:gradFill>
          </a:ln>
        </p:spPr>
        <p:style>
          <a:lnRef idx="2">
            <a:schemeClr val="accent3"/>
          </a:lnRef>
          <a:fillRef idx="1">
            <a:schemeClr val="lt1"/>
          </a:fillRef>
          <a:effectRef idx="0">
            <a:schemeClr val="accent3"/>
          </a:effectRef>
          <a:fontRef idx="minor">
            <a:schemeClr val="dk1"/>
          </a:fontRef>
        </p:style>
        <p:txBody>
          <a:bodyPr wrap="square" anchor="ctr">
            <a:noAutofit/>
          </a:bodyPr>
          <a:lstStyle/>
          <a:p>
            <a:pPr algn="ctr"/>
            <a:r>
              <a:rPr lang="de-DE" sz="1600" cap="small" dirty="0">
                <a:solidFill>
                  <a:schemeClr val="tx1"/>
                </a:solidFill>
              </a:rPr>
              <a:t>Balance™ Zwischenprodukte und Polymere sorgen für Einsparungen bei Treibhausgasemissionen.</a:t>
            </a:r>
            <a:endParaRPr lang="en-US" sz="1600" strike="sngStrike" cap="small" dirty="0">
              <a:solidFill>
                <a:schemeClr val="tx1"/>
              </a:solidFill>
            </a:endParaRPr>
          </a:p>
        </p:txBody>
      </p:sp>
      <p:grpSp>
        <p:nvGrpSpPr>
          <p:cNvPr id="177" name="Gruppo 176">
            <a:extLst>
              <a:ext uri="{FF2B5EF4-FFF2-40B4-BE49-F238E27FC236}">
                <a16:creationId xmlns:a16="http://schemas.microsoft.com/office/drawing/2014/main" id="{EEED03C7-D043-4DBB-9BEE-84AE0BD01F49}"/>
              </a:ext>
            </a:extLst>
          </p:cNvPr>
          <p:cNvGrpSpPr/>
          <p:nvPr/>
        </p:nvGrpSpPr>
        <p:grpSpPr>
          <a:xfrm>
            <a:off x="3950493" y="6403270"/>
            <a:ext cx="4984637" cy="420755"/>
            <a:chOff x="2821423" y="4826848"/>
            <a:chExt cx="3484167" cy="315567"/>
          </a:xfrm>
        </p:grpSpPr>
        <p:sp>
          <p:nvSpPr>
            <p:cNvPr id="178" name="Rettangolo 177">
              <a:extLst>
                <a:ext uri="{FF2B5EF4-FFF2-40B4-BE49-F238E27FC236}">
                  <a16:creationId xmlns:a16="http://schemas.microsoft.com/office/drawing/2014/main" id="{4E4A1E83-990A-4469-9A85-870AA3A3A74F}"/>
                </a:ext>
              </a:extLst>
            </p:cNvPr>
            <p:cNvSpPr/>
            <p:nvPr/>
          </p:nvSpPr>
          <p:spPr>
            <a:xfrm>
              <a:off x="2934147" y="4826848"/>
              <a:ext cx="3275707" cy="315567"/>
            </a:xfrm>
            <a:prstGeom prst="rect">
              <a:avLst/>
            </a:prstGeom>
          </p:spPr>
          <p:txBody>
            <a:bodyPr wrap="square" anchor="ctr">
              <a:spAutoFit/>
            </a:bodyPr>
            <a:lstStyle/>
            <a:p>
              <a:pPr algn="ctr">
                <a:buClr>
                  <a:srgbClr val="FFD500"/>
                </a:buClr>
              </a:pPr>
              <a:r>
                <a:rPr lang="de-DE" sz="1067" i="1" dirty="0">
                  <a:uFill>
                    <a:solidFill>
                      <a:schemeClr val="accent1"/>
                    </a:solidFill>
                  </a:uFill>
                </a:rPr>
                <a:t>Die Berechnung der THG-Einsparung basiert auf den Produktionsdaten von 2020</a:t>
              </a:r>
              <a:endParaRPr lang="en-US" sz="1067" i="1" strike="sngStrike" dirty="0">
                <a:uFill>
                  <a:solidFill>
                    <a:schemeClr val="accent1"/>
                  </a:solidFill>
                </a:uFill>
              </a:endParaRPr>
            </a:p>
          </p:txBody>
        </p:sp>
        <p:sp>
          <p:nvSpPr>
            <p:cNvPr id="179" name="Parentesi quadra aperta 178">
              <a:extLst>
                <a:ext uri="{FF2B5EF4-FFF2-40B4-BE49-F238E27FC236}">
                  <a16:creationId xmlns:a16="http://schemas.microsoft.com/office/drawing/2014/main" id="{BEEE81AB-4F04-4374-A5BA-1BAA360E2A6C}"/>
                </a:ext>
              </a:extLst>
            </p:cNvPr>
            <p:cNvSpPr/>
            <p:nvPr/>
          </p:nvSpPr>
          <p:spPr>
            <a:xfrm>
              <a:off x="2981683" y="4903699"/>
              <a:ext cx="45719" cy="161866"/>
            </a:xfrm>
            <a:prstGeom prst="leftBracket">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sz="2400"/>
            </a:p>
          </p:txBody>
        </p:sp>
        <p:sp>
          <p:nvSpPr>
            <p:cNvPr id="180" name="Parentesi quadra aperta 179">
              <a:extLst>
                <a:ext uri="{FF2B5EF4-FFF2-40B4-BE49-F238E27FC236}">
                  <a16:creationId xmlns:a16="http://schemas.microsoft.com/office/drawing/2014/main" id="{A7A87150-9B43-413C-818D-520363A415FA}"/>
                </a:ext>
              </a:extLst>
            </p:cNvPr>
            <p:cNvSpPr/>
            <p:nvPr/>
          </p:nvSpPr>
          <p:spPr>
            <a:xfrm rot="10800000">
              <a:off x="6102952" y="4903699"/>
              <a:ext cx="45719" cy="161866"/>
            </a:xfrm>
            <a:prstGeom prst="leftBracket">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sz="2400"/>
            </a:p>
          </p:txBody>
        </p:sp>
        <p:cxnSp>
          <p:nvCxnSpPr>
            <p:cNvPr id="181" name="Connettore diritto 180">
              <a:extLst>
                <a:ext uri="{FF2B5EF4-FFF2-40B4-BE49-F238E27FC236}">
                  <a16:creationId xmlns:a16="http://schemas.microsoft.com/office/drawing/2014/main" id="{6C128459-28BD-4622-8D25-4ED32EA49E3A}"/>
                </a:ext>
              </a:extLst>
            </p:cNvPr>
            <p:cNvCxnSpPr/>
            <p:nvPr/>
          </p:nvCxnSpPr>
          <p:spPr>
            <a:xfrm flipH="1">
              <a:off x="2821423" y="4984632"/>
              <a:ext cx="11088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2" name="Connettore diritto 181">
              <a:extLst>
                <a:ext uri="{FF2B5EF4-FFF2-40B4-BE49-F238E27FC236}">
                  <a16:creationId xmlns:a16="http://schemas.microsoft.com/office/drawing/2014/main" id="{D3119F1F-40D8-4621-A2AD-EEEA12BFFB0C}"/>
                </a:ext>
              </a:extLst>
            </p:cNvPr>
            <p:cNvCxnSpPr/>
            <p:nvPr/>
          </p:nvCxnSpPr>
          <p:spPr>
            <a:xfrm flipH="1">
              <a:off x="6194701" y="4984632"/>
              <a:ext cx="110889"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18" name="Rettangolo 17">
            <a:extLst>
              <a:ext uri="{FF2B5EF4-FFF2-40B4-BE49-F238E27FC236}">
                <a16:creationId xmlns:a16="http://schemas.microsoft.com/office/drawing/2014/main" id="{F9D4A0F4-1621-493C-80FB-8C3DE597B11D}"/>
              </a:ext>
            </a:extLst>
          </p:cNvPr>
          <p:cNvSpPr/>
          <p:nvPr/>
        </p:nvSpPr>
        <p:spPr>
          <a:xfrm>
            <a:off x="3633145" y="1935989"/>
            <a:ext cx="1519427" cy="364742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ctangle: Rounded Corners 13">
            <a:extLst>
              <a:ext uri="{FF2B5EF4-FFF2-40B4-BE49-F238E27FC236}">
                <a16:creationId xmlns:a16="http://schemas.microsoft.com/office/drawing/2014/main" id="{D258B5DE-DE04-4431-BFDA-7A40F6E394AE}"/>
              </a:ext>
            </a:extLst>
          </p:cNvPr>
          <p:cNvSpPr/>
          <p:nvPr/>
        </p:nvSpPr>
        <p:spPr>
          <a:xfrm>
            <a:off x="360040" y="2261753"/>
            <a:ext cx="2046021" cy="768663"/>
          </a:xfrm>
          <a:prstGeom prst="roundRect">
            <a:avLst>
              <a:gd name="adj" fmla="val 50000"/>
            </a:avLst>
          </a:prstGeom>
          <a:solidFill>
            <a:srgbClr val="A8D97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6" tIns="20976" rIns="36576" bIns="20976" numCol="1" spcCol="38100" rtlCol="0" anchor="ctr">
            <a:noAutofit/>
          </a:bodyPr>
          <a:lstStyle/>
          <a:p>
            <a:pPr algn="ctr" defTabSz="2531531" hangingPunct="0"/>
            <a:r>
              <a:rPr lang="en-US" sz="1600" b="1" cap="small">
                <a:sym typeface="Helvetica Neue"/>
              </a:rPr>
              <a:t>Balance™ BA</a:t>
            </a:r>
            <a:br>
              <a:rPr lang="en-US" sz="1600" b="1" cap="small">
                <a:sym typeface="Helvetica Neue"/>
              </a:rPr>
            </a:br>
            <a:r>
              <a:rPr lang="en-US" sz="1400" b="1" cap="small">
                <a:sym typeface="Helvetica Neue"/>
              </a:rPr>
              <a:t>GHG saving</a:t>
            </a:r>
            <a:r>
              <a:rPr lang="en-US" sz="1400" b="1" cap="small" baseline="30000">
                <a:sym typeface="Helvetica Neue"/>
              </a:rPr>
              <a:t>*</a:t>
            </a:r>
            <a:r>
              <a:rPr lang="en-US" sz="1400" b="1" cap="small">
                <a:sym typeface="Helvetica Neue"/>
              </a:rPr>
              <a:t> up to</a:t>
            </a:r>
            <a:endParaRPr lang="en-US" sz="1600" b="1" cap="small">
              <a:sym typeface="Helvetica Neue"/>
            </a:endParaRPr>
          </a:p>
        </p:txBody>
      </p:sp>
      <p:sp>
        <p:nvSpPr>
          <p:cNvPr id="28" name="CasellaDiTesto 27">
            <a:extLst>
              <a:ext uri="{FF2B5EF4-FFF2-40B4-BE49-F238E27FC236}">
                <a16:creationId xmlns:a16="http://schemas.microsoft.com/office/drawing/2014/main" id="{759C7E1A-7EB7-4DDE-8058-AB3AA7E17A04}"/>
              </a:ext>
            </a:extLst>
          </p:cNvPr>
          <p:cNvSpPr txBox="1"/>
          <p:nvPr/>
        </p:nvSpPr>
        <p:spPr>
          <a:xfrm>
            <a:off x="3748385" y="1801384"/>
            <a:ext cx="1288947" cy="307777"/>
          </a:xfrm>
          <a:prstGeom prst="rect">
            <a:avLst/>
          </a:prstGeom>
          <a:solidFill>
            <a:schemeClr val="bg1"/>
          </a:solidFill>
          <a:ln>
            <a:solidFill>
              <a:schemeClr val="tx1"/>
            </a:solidFill>
          </a:ln>
        </p:spPr>
        <p:txBody>
          <a:bodyPr wrap="square" rtlCol="0">
            <a:spAutoFit/>
          </a:bodyPr>
          <a:lstStyle/>
          <a:p>
            <a:pPr algn="ctr"/>
            <a:r>
              <a:rPr lang="en-US" sz="1400" b="1" i="1"/>
              <a:t>Intermediates</a:t>
            </a:r>
          </a:p>
        </p:txBody>
      </p:sp>
      <p:sp>
        <p:nvSpPr>
          <p:cNvPr id="29" name="Rettangolo 28">
            <a:extLst>
              <a:ext uri="{FF2B5EF4-FFF2-40B4-BE49-F238E27FC236}">
                <a16:creationId xmlns:a16="http://schemas.microsoft.com/office/drawing/2014/main" id="{2622C44A-7779-478A-9CAD-187EB7ADF174}"/>
              </a:ext>
            </a:extLst>
          </p:cNvPr>
          <p:cNvSpPr/>
          <p:nvPr/>
        </p:nvSpPr>
        <p:spPr>
          <a:xfrm>
            <a:off x="5683100" y="1935989"/>
            <a:ext cx="1519427" cy="364742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F0F8A06B-A571-40E9-9428-4D51448B9975}"/>
              </a:ext>
            </a:extLst>
          </p:cNvPr>
          <p:cNvSpPr txBox="1"/>
          <p:nvPr/>
        </p:nvSpPr>
        <p:spPr>
          <a:xfrm>
            <a:off x="5912455" y="1801385"/>
            <a:ext cx="1060715" cy="307777"/>
          </a:xfrm>
          <a:prstGeom prst="rect">
            <a:avLst/>
          </a:prstGeom>
          <a:solidFill>
            <a:schemeClr val="bg1"/>
          </a:solidFill>
          <a:ln>
            <a:solidFill>
              <a:schemeClr val="tx1"/>
            </a:solidFill>
          </a:ln>
        </p:spPr>
        <p:txBody>
          <a:bodyPr wrap="square" rtlCol="0">
            <a:spAutoFit/>
          </a:bodyPr>
          <a:lstStyle/>
          <a:p>
            <a:pPr algn="ctr"/>
            <a:r>
              <a:rPr lang="it-IT" sz="1400" b="1" i="1"/>
              <a:t>PE</a:t>
            </a:r>
          </a:p>
        </p:txBody>
      </p:sp>
      <p:sp>
        <p:nvSpPr>
          <p:cNvPr id="31" name="Rettangolo 30">
            <a:extLst>
              <a:ext uri="{FF2B5EF4-FFF2-40B4-BE49-F238E27FC236}">
                <a16:creationId xmlns:a16="http://schemas.microsoft.com/office/drawing/2014/main" id="{B172DC09-CE28-4F14-A3A0-24ACE2785C03}"/>
              </a:ext>
            </a:extLst>
          </p:cNvPr>
          <p:cNvSpPr/>
          <p:nvPr/>
        </p:nvSpPr>
        <p:spPr>
          <a:xfrm>
            <a:off x="7734177" y="1935989"/>
            <a:ext cx="1519427" cy="364742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id="{59455F7A-0C13-4B99-B62F-D1E0B1239326}"/>
              </a:ext>
            </a:extLst>
          </p:cNvPr>
          <p:cNvSpPr txBox="1"/>
          <p:nvPr/>
        </p:nvSpPr>
        <p:spPr>
          <a:xfrm>
            <a:off x="7963533" y="1801385"/>
            <a:ext cx="1060715" cy="307777"/>
          </a:xfrm>
          <a:prstGeom prst="rect">
            <a:avLst/>
          </a:prstGeom>
          <a:solidFill>
            <a:schemeClr val="bg1"/>
          </a:solidFill>
          <a:ln>
            <a:solidFill>
              <a:schemeClr val="tx1"/>
            </a:solidFill>
          </a:ln>
        </p:spPr>
        <p:txBody>
          <a:bodyPr wrap="square" rtlCol="0">
            <a:spAutoFit/>
          </a:bodyPr>
          <a:lstStyle/>
          <a:p>
            <a:pPr algn="ctr"/>
            <a:r>
              <a:rPr lang="it-IT" sz="1400" b="1" i="1"/>
              <a:t>PS</a:t>
            </a:r>
          </a:p>
        </p:txBody>
      </p:sp>
      <p:sp>
        <p:nvSpPr>
          <p:cNvPr id="33" name="Rettangolo 32">
            <a:extLst>
              <a:ext uri="{FF2B5EF4-FFF2-40B4-BE49-F238E27FC236}">
                <a16:creationId xmlns:a16="http://schemas.microsoft.com/office/drawing/2014/main" id="{C3E28CE2-2500-4EC2-999C-AB4E08573239}"/>
              </a:ext>
            </a:extLst>
          </p:cNvPr>
          <p:cNvSpPr/>
          <p:nvPr/>
        </p:nvSpPr>
        <p:spPr>
          <a:xfrm>
            <a:off x="9781611" y="1935989"/>
            <a:ext cx="1519427" cy="364742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469520DE-F466-47E1-B524-3176E86E2F7D}"/>
              </a:ext>
            </a:extLst>
          </p:cNvPr>
          <p:cNvSpPr txBox="1"/>
          <p:nvPr/>
        </p:nvSpPr>
        <p:spPr>
          <a:xfrm>
            <a:off x="10010965" y="1801385"/>
            <a:ext cx="1060715" cy="307777"/>
          </a:xfrm>
          <a:prstGeom prst="rect">
            <a:avLst/>
          </a:prstGeom>
          <a:solidFill>
            <a:schemeClr val="bg1"/>
          </a:solidFill>
          <a:ln>
            <a:solidFill>
              <a:schemeClr val="tx1"/>
            </a:solidFill>
          </a:ln>
        </p:spPr>
        <p:txBody>
          <a:bodyPr wrap="square" rtlCol="0">
            <a:spAutoFit/>
          </a:bodyPr>
          <a:lstStyle/>
          <a:p>
            <a:pPr algn="ctr"/>
            <a:r>
              <a:rPr lang="it-IT" sz="1400" b="1" i="1"/>
              <a:t>ELAS</a:t>
            </a:r>
          </a:p>
        </p:txBody>
      </p:sp>
      <p:sp>
        <p:nvSpPr>
          <p:cNvPr id="35" name="CasellaDiTesto 34">
            <a:extLst>
              <a:ext uri="{FF2B5EF4-FFF2-40B4-BE49-F238E27FC236}">
                <a16:creationId xmlns:a16="http://schemas.microsoft.com/office/drawing/2014/main" id="{302AC25F-7D9C-44EF-9F95-F206C53F30D4}"/>
              </a:ext>
            </a:extLst>
          </p:cNvPr>
          <p:cNvSpPr txBox="1"/>
          <p:nvPr/>
        </p:nvSpPr>
        <p:spPr>
          <a:xfrm>
            <a:off x="3862500" y="2492194"/>
            <a:ext cx="1060715" cy="307777"/>
          </a:xfrm>
          <a:prstGeom prst="rect">
            <a:avLst/>
          </a:prstGeom>
          <a:noFill/>
          <a:ln>
            <a:noFill/>
          </a:ln>
        </p:spPr>
        <p:txBody>
          <a:bodyPr wrap="square" rtlCol="0">
            <a:spAutoFit/>
          </a:bodyPr>
          <a:lstStyle/>
          <a:p>
            <a:pPr algn="ctr"/>
            <a:r>
              <a:rPr lang="it-IT" sz="1400" b="1" i="1" dirty="0"/>
              <a:t>250 %</a:t>
            </a:r>
          </a:p>
        </p:txBody>
      </p:sp>
      <p:sp>
        <p:nvSpPr>
          <p:cNvPr id="38" name="CasellaDiTesto 37">
            <a:extLst>
              <a:ext uri="{FF2B5EF4-FFF2-40B4-BE49-F238E27FC236}">
                <a16:creationId xmlns:a16="http://schemas.microsoft.com/office/drawing/2014/main" id="{2E0A143C-583B-4128-8FA8-9C4449A4242B}"/>
              </a:ext>
            </a:extLst>
          </p:cNvPr>
          <p:cNvSpPr txBox="1"/>
          <p:nvPr/>
        </p:nvSpPr>
        <p:spPr>
          <a:xfrm>
            <a:off x="5912909" y="2492194"/>
            <a:ext cx="1060715" cy="307777"/>
          </a:xfrm>
          <a:prstGeom prst="rect">
            <a:avLst/>
          </a:prstGeom>
          <a:noFill/>
          <a:ln>
            <a:noFill/>
          </a:ln>
        </p:spPr>
        <p:txBody>
          <a:bodyPr wrap="square" rtlCol="0">
            <a:spAutoFit/>
          </a:bodyPr>
          <a:lstStyle/>
          <a:p>
            <a:pPr algn="ctr"/>
            <a:r>
              <a:rPr lang="it-IT" sz="1400" b="1" i="1"/>
              <a:t>150 %</a:t>
            </a:r>
          </a:p>
        </p:txBody>
      </p:sp>
      <p:sp>
        <p:nvSpPr>
          <p:cNvPr id="41" name="CasellaDiTesto 40">
            <a:extLst>
              <a:ext uri="{FF2B5EF4-FFF2-40B4-BE49-F238E27FC236}">
                <a16:creationId xmlns:a16="http://schemas.microsoft.com/office/drawing/2014/main" id="{6B9F16A0-AED6-41E6-9CCF-AB9808A3BC29}"/>
              </a:ext>
            </a:extLst>
          </p:cNvPr>
          <p:cNvSpPr txBox="1"/>
          <p:nvPr/>
        </p:nvSpPr>
        <p:spPr>
          <a:xfrm>
            <a:off x="7963533" y="2492194"/>
            <a:ext cx="1060715" cy="307777"/>
          </a:xfrm>
          <a:prstGeom prst="rect">
            <a:avLst/>
          </a:prstGeom>
          <a:noFill/>
          <a:ln>
            <a:noFill/>
          </a:ln>
        </p:spPr>
        <p:txBody>
          <a:bodyPr wrap="square" rtlCol="0">
            <a:spAutoFit/>
          </a:bodyPr>
          <a:lstStyle/>
          <a:p>
            <a:pPr algn="ctr"/>
            <a:r>
              <a:rPr lang="it-IT" sz="1400" b="1" i="1"/>
              <a:t>100 %</a:t>
            </a:r>
          </a:p>
        </p:txBody>
      </p:sp>
      <p:sp>
        <p:nvSpPr>
          <p:cNvPr id="44" name="CasellaDiTesto 43">
            <a:extLst>
              <a:ext uri="{FF2B5EF4-FFF2-40B4-BE49-F238E27FC236}">
                <a16:creationId xmlns:a16="http://schemas.microsoft.com/office/drawing/2014/main" id="{9E365F3B-EDCB-452D-90BB-99AD048CE79D}"/>
              </a:ext>
            </a:extLst>
          </p:cNvPr>
          <p:cNvSpPr txBox="1"/>
          <p:nvPr/>
        </p:nvSpPr>
        <p:spPr>
          <a:xfrm>
            <a:off x="10010967" y="2492194"/>
            <a:ext cx="1060715" cy="307777"/>
          </a:xfrm>
          <a:prstGeom prst="rect">
            <a:avLst/>
          </a:prstGeom>
          <a:noFill/>
          <a:ln>
            <a:noFill/>
          </a:ln>
        </p:spPr>
        <p:txBody>
          <a:bodyPr wrap="square" rtlCol="0">
            <a:spAutoFit/>
          </a:bodyPr>
          <a:lstStyle/>
          <a:p>
            <a:pPr algn="ctr"/>
            <a:r>
              <a:rPr lang="it-IT" sz="1400" b="1" i="1"/>
              <a:t>100 %</a:t>
            </a:r>
          </a:p>
        </p:txBody>
      </p:sp>
      <p:sp>
        <p:nvSpPr>
          <p:cNvPr id="27" name="Rectangle: Rounded Corners 13">
            <a:extLst>
              <a:ext uri="{FF2B5EF4-FFF2-40B4-BE49-F238E27FC236}">
                <a16:creationId xmlns:a16="http://schemas.microsoft.com/office/drawing/2014/main" id="{82E29BD1-14A8-46A0-B706-F6F1D554F2AA}"/>
              </a:ext>
            </a:extLst>
          </p:cNvPr>
          <p:cNvSpPr/>
          <p:nvPr/>
        </p:nvSpPr>
        <p:spPr>
          <a:xfrm>
            <a:off x="1650677" y="3438525"/>
            <a:ext cx="10353573" cy="768663"/>
          </a:xfrm>
          <a:prstGeom prst="roundRect">
            <a:avLst>
              <a:gd name="adj" fmla="val 50000"/>
            </a:avLst>
          </a:prstGeom>
          <a:solidFill>
            <a:srgbClr val="0E4CA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6" tIns="20976" rIns="36576" bIns="20976" numCol="1" spcCol="38100" rtlCol="0" anchor="ctr">
            <a:noAutofit/>
          </a:bodyPr>
          <a:lstStyle/>
          <a:p>
            <a:pPr algn="ctr" defTabSz="2531531" hangingPunct="0"/>
            <a:endParaRPr lang="it-IT" sz="1400" b="1" cap="small">
              <a:solidFill>
                <a:srgbClr val="C3DDE4"/>
              </a:solidFill>
              <a:sym typeface="Helvetica Neue"/>
            </a:endParaRPr>
          </a:p>
        </p:txBody>
      </p:sp>
      <p:sp>
        <p:nvSpPr>
          <p:cNvPr id="166" name="Rectangle: Rounded Corners 13">
            <a:extLst>
              <a:ext uri="{FF2B5EF4-FFF2-40B4-BE49-F238E27FC236}">
                <a16:creationId xmlns:a16="http://schemas.microsoft.com/office/drawing/2014/main" id="{69798A44-45B1-4B56-AF70-ECCEB13EE452}"/>
              </a:ext>
            </a:extLst>
          </p:cNvPr>
          <p:cNvSpPr/>
          <p:nvPr/>
        </p:nvSpPr>
        <p:spPr>
          <a:xfrm>
            <a:off x="1650677" y="3438525"/>
            <a:ext cx="1817423" cy="768663"/>
          </a:xfrm>
          <a:prstGeom prst="roundRect">
            <a:avLst>
              <a:gd name="adj" fmla="val 50000"/>
            </a:avLst>
          </a:prstGeom>
          <a:solidFill>
            <a:srgbClr val="0E4CA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6" tIns="20976" rIns="36576" bIns="20976" numCol="1" spcCol="38100" rtlCol="0" anchor="ctr">
            <a:noAutofit/>
          </a:bodyPr>
          <a:lstStyle/>
          <a:p>
            <a:pPr algn="ctr" defTabSz="2531531" hangingPunct="0"/>
            <a:r>
              <a:rPr lang="en-US" sz="1600" b="1" cap="small">
                <a:solidFill>
                  <a:schemeClr val="bg1">
                    <a:lumMod val="95000"/>
                  </a:schemeClr>
                </a:solidFill>
                <a:sym typeface="Helvetica Neue"/>
              </a:rPr>
              <a:t>Balance™ BCA</a:t>
            </a:r>
            <a:br>
              <a:rPr lang="en-US" sz="1600" b="1" cap="small">
                <a:solidFill>
                  <a:schemeClr val="bg1">
                    <a:lumMod val="95000"/>
                  </a:schemeClr>
                </a:solidFill>
                <a:sym typeface="Helvetica Neue"/>
              </a:rPr>
            </a:br>
            <a:r>
              <a:rPr lang="en-US" sz="1400" b="1" cap="small">
                <a:solidFill>
                  <a:schemeClr val="bg1">
                    <a:lumMod val="95000"/>
                  </a:schemeClr>
                </a:solidFill>
                <a:sym typeface="Helvetica Neue"/>
              </a:rPr>
              <a:t>GHG saving</a:t>
            </a:r>
            <a:r>
              <a:rPr lang="en-US" sz="1400" b="1" cap="small" baseline="30000">
                <a:solidFill>
                  <a:schemeClr val="bg1">
                    <a:lumMod val="95000"/>
                  </a:schemeClr>
                </a:solidFill>
                <a:sym typeface="Helvetica Neue"/>
              </a:rPr>
              <a:t>*</a:t>
            </a:r>
            <a:r>
              <a:rPr lang="en-US" sz="1400" b="1" cap="small">
                <a:solidFill>
                  <a:schemeClr val="bg1">
                    <a:lumMod val="95000"/>
                  </a:schemeClr>
                </a:solidFill>
                <a:sym typeface="Helvetica Neue"/>
              </a:rPr>
              <a:t> up to </a:t>
            </a:r>
            <a:endParaRPr lang="en-US" sz="1600" b="1" cap="small">
              <a:solidFill>
                <a:schemeClr val="bg1">
                  <a:lumMod val="95000"/>
                </a:schemeClr>
              </a:solidFill>
              <a:sym typeface="Helvetica Neue"/>
            </a:endParaRPr>
          </a:p>
        </p:txBody>
      </p:sp>
      <p:sp>
        <p:nvSpPr>
          <p:cNvPr id="36" name="CasellaDiTesto 35">
            <a:extLst>
              <a:ext uri="{FF2B5EF4-FFF2-40B4-BE49-F238E27FC236}">
                <a16:creationId xmlns:a16="http://schemas.microsoft.com/office/drawing/2014/main" id="{9FA53B42-1107-4EA5-BD01-44F967588408}"/>
              </a:ext>
            </a:extLst>
          </p:cNvPr>
          <p:cNvSpPr txBox="1"/>
          <p:nvPr/>
        </p:nvSpPr>
        <p:spPr>
          <a:xfrm>
            <a:off x="3862500" y="3668966"/>
            <a:ext cx="1060715" cy="307777"/>
          </a:xfrm>
          <a:prstGeom prst="rect">
            <a:avLst/>
          </a:prstGeom>
          <a:noFill/>
          <a:ln>
            <a:noFill/>
          </a:ln>
        </p:spPr>
        <p:txBody>
          <a:bodyPr wrap="square" rtlCol="0">
            <a:spAutoFit/>
          </a:bodyPr>
          <a:lstStyle/>
          <a:p>
            <a:pPr algn="ctr"/>
            <a:r>
              <a:rPr lang="it-IT" sz="1400" b="1" i="1" dirty="0">
                <a:solidFill>
                  <a:schemeClr val="bg1">
                    <a:lumMod val="95000"/>
                  </a:schemeClr>
                </a:solidFill>
              </a:rPr>
              <a:t>300 %</a:t>
            </a:r>
          </a:p>
        </p:txBody>
      </p:sp>
      <p:sp>
        <p:nvSpPr>
          <p:cNvPr id="39" name="CasellaDiTesto 38">
            <a:extLst>
              <a:ext uri="{FF2B5EF4-FFF2-40B4-BE49-F238E27FC236}">
                <a16:creationId xmlns:a16="http://schemas.microsoft.com/office/drawing/2014/main" id="{3373B7BA-DED7-403F-BA00-99821A33F33E}"/>
              </a:ext>
            </a:extLst>
          </p:cNvPr>
          <p:cNvSpPr txBox="1"/>
          <p:nvPr/>
        </p:nvSpPr>
        <p:spPr>
          <a:xfrm>
            <a:off x="5912909" y="3668966"/>
            <a:ext cx="1060715" cy="307777"/>
          </a:xfrm>
          <a:prstGeom prst="rect">
            <a:avLst/>
          </a:prstGeom>
          <a:noFill/>
          <a:ln>
            <a:noFill/>
          </a:ln>
        </p:spPr>
        <p:txBody>
          <a:bodyPr wrap="square" rtlCol="0">
            <a:spAutoFit/>
          </a:bodyPr>
          <a:lstStyle/>
          <a:p>
            <a:pPr algn="ctr"/>
            <a:r>
              <a:rPr lang="it-IT" sz="1400" b="1" i="1">
                <a:solidFill>
                  <a:schemeClr val="bg1">
                    <a:lumMod val="95000"/>
                  </a:schemeClr>
                </a:solidFill>
              </a:rPr>
              <a:t>200 %</a:t>
            </a:r>
          </a:p>
        </p:txBody>
      </p:sp>
      <p:sp>
        <p:nvSpPr>
          <p:cNvPr id="42" name="CasellaDiTesto 41">
            <a:extLst>
              <a:ext uri="{FF2B5EF4-FFF2-40B4-BE49-F238E27FC236}">
                <a16:creationId xmlns:a16="http://schemas.microsoft.com/office/drawing/2014/main" id="{300E9B7D-F603-459C-A16F-349A14ADC4F5}"/>
              </a:ext>
            </a:extLst>
          </p:cNvPr>
          <p:cNvSpPr txBox="1"/>
          <p:nvPr/>
        </p:nvSpPr>
        <p:spPr>
          <a:xfrm>
            <a:off x="7963533" y="3668966"/>
            <a:ext cx="1060715" cy="307777"/>
          </a:xfrm>
          <a:prstGeom prst="rect">
            <a:avLst/>
          </a:prstGeom>
          <a:noFill/>
          <a:ln>
            <a:noFill/>
          </a:ln>
        </p:spPr>
        <p:txBody>
          <a:bodyPr wrap="square" rtlCol="0">
            <a:spAutoFit/>
          </a:bodyPr>
          <a:lstStyle/>
          <a:p>
            <a:pPr algn="ctr"/>
            <a:r>
              <a:rPr lang="it-IT" sz="1400" b="1" i="1">
                <a:solidFill>
                  <a:schemeClr val="bg1">
                    <a:lumMod val="95000"/>
                  </a:schemeClr>
                </a:solidFill>
              </a:rPr>
              <a:t>120 %</a:t>
            </a:r>
          </a:p>
        </p:txBody>
      </p:sp>
      <p:sp>
        <p:nvSpPr>
          <p:cNvPr id="45" name="CasellaDiTesto 44">
            <a:extLst>
              <a:ext uri="{FF2B5EF4-FFF2-40B4-BE49-F238E27FC236}">
                <a16:creationId xmlns:a16="http://schemas.microsoft.com/office/drawing/2014/main" id="{81426B66-D5D7-46CB-9896-62B33E47F445}"/>
              </a:ext>
            </a:extLst>
          </p:cNvPr>
          <p:cNvSpPr txBox="1"/>
          <p:nvPr/>
        </p:nvSpPr>
        <p:spPr>
          <a:xfrm>
            <a:off x="10010967" y="3668966"/>
            <a:ext cx="1060715" cy="307777"/>
          </a:xfrm>
          <a:prstGeom prst="rect">
            <a:avLst/>
          </a:prstGeom>
          <a:noFill/>
          <a:ln>
            <a:noFill/>
          </a:ln>
        </p:spPr>
        <p:txBody>
          <a:bodyPr wrap="square" rtlCol="0">
            <a:spAutoFit/>
          </a:bodyPr>
          <a:lstStyle/>
          <a:p>
            <a:pPr algn="ctr"/>
            <a:r>
              <a:rPr lang="it-IT" sz="1400" b="1" i="1">
                <a:solidFill>
                  <a:schemeClr val="bg1">
                    <a:lumMod val="95000"/>
                  </a:schemeClr>
                </a:solidFill>
              </a:rPr>
              <a:t>120 %</a:t>
            </a:r>
          </a:p>
        </p:txBody>
      </p:sp>
      <p:sp>
        <p:nvSpPr>
          <p:cNvPr id="167" name="Rectangle: Rounded Corners 14">
            <a:extLst>
              <a:ext uri="{FF2B5EF4-FFF2-40B4-BE49-F238E27FC236}">
                <a16:creationId xmlns:a16="http://schemas.microsoft.com/office/drawing/2014/main" id="{D0297695-364C-4A45-95A4-1A7AC341A2F5}"/>
              </a:ext>
            </a:extLst>
          </p:cNvPr>
          <p:cNvSpPr/>
          <p:nvPr/>
        </p:nvSpPr>
        <p:spPr>
          <a:xfrm>
            <a:off x="360040" y="4615295"/>
            <a:ext cx="11436816" cy="770400"/>
          </a:xfrm>
          <a:prstGeom prst="roundRect">
            <a:avLst>
              <a:gd name="adj" fmla="val 50000"/>
            </a:avLst>
          </a:prstGeom>
          <a:solidFill>
            <a:srgbClr val="19A09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6" tIns="20976" rIns="36576" bIns="20976" numCol="1" spcCol="38100" rtlCol="0" anchor="ctr">
            <a:noAutofit/>
          </a:bodyPr>
          <a:lstStyle/>
          <a:p>
            <a:pPr algn="ctr" defTabSz="2531531" hangingPunct="0"/>
            <a:endParaRPr lang="it-IT" sz="1400" b="1" cap="small">
              <a:sym typeface="Helvetica Neue"/>
            </a:endParaRPr>
          </a:p>
        </p:txBody>
      </p:sp>
      <p:sp>
        <p:nvSpPr>
          <p:cNvPr id="24" name="Rectangle: Rounded Corners 13">
            <a:extLst>
              <a:ext uri="{FF2B5EF4-FFF2-40B4-BE49-F238E27FC236}">
                <a16:creationId xmlns:a16="http://schemas.microsoft.com/office/drawing/2014/main" id="{AF35EFEE-8FFA-4971-8BE9-8BDD372FCC25}"/>
              </a:ext>
            </a:extLst>
          </p:cNvPr>
          <p:cNvSpPr/>
          <p:nvPr/>
        </p:nvSpPr>
        <p:spPr>
          <a:xfrm>
            <a:off x="360040" y="4615297"/>
            <a:ext cx="2046021" cy="768663"/>
          </a:xfrm>
          <a:prstGeom prst="roundRect">
            <a:avLst>
              <a:gd name="adj" fmla="val 50000"/>
            </a:avLst>
          </a:prstGeom>
          <a:solidFill>
            <a:srgbClr val="19A09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6" tIns="20976" rIns="36576" bIns="20976" numCol="1" spcCol="38100" rtlCol="0" anchor="ctr">
            <a:noAutofit/>
          </a:bodyPr>
          <a:lstStyle/>
          <a:p>
            <a:pPr algn="ctr" defTabSz="2531531" hangingPunct="0"/>
            <a:r>
              <a:rPr lang="en-US" sz="1600" b="1" cap="small" dirty="0">
                <a:solidFill>
                  <a:schemeClr val="bg1"/>
                </a:solidFill>
                <a:sym typeface="Helvetica Neue"/>
              </a:rPr>
              <a:t>Balance™ CA</a:t>
            </a:r>
            <a:br>
              <a:rPr lang="en-US" sz="1600" b="1" cap="small" dirty="0">
                <a:solidFill>
                  <a:schemeClr val="bg1"/>
                </a:solidFill>
                <a:sym typeface="Helvetica Neue"/>
              </a:rPr>
            </a:br>
            <a:r>
              <a:rPr lang="en-US" sz="1400" b="1" cap="small" dirty="0">
                <a:solidFill>
                  <a:schemeClr val="bg1"/>
                </a:solidFill>
                <a:sym typeface="Helvetica Neue"/>
              </a:rPr>
              <a:t>GHG saving</a:t>
            </a:r>
            <a:r>
              <a:rPr lang="en-US" sz="1400" b="1" cap="small" baseline="30000" dirty="0">
                <a:solidFill>
                  <a:schemeClr val="bg1"/>
                </a:solidFill>
                <a:sym typeface="Helvetica Neue"/>
              </a:rPr>
              <a:t>**</a:t>
            </a:r>
            <a:r>
              <a:rPr lang="en-US" sz="1400" b="1" cap="small" dirty="0">
                <a:solidFill>
                  <a:schemeClr val="bg1"/>
                </a:solidFill>
                <a:sym typeface="Helvetica Neue"/>
              </a:rPr>
              <a:t> up to</a:t>
            </a:r>
            <a:endParaRPr lang="en-US" sz="1600" b="1" cap="small" dirty="0">
              <a:solidFill>
                <a:schemeClr val="bg1"/>
              </a:solidFill>
              <a:sym typeface="Helvetica Neue"/>
            </a:endParaRPr>
          </a:p>
        </p:txBody>
      </p:sp>
      <p:sp>
        <p:nvSpPr>
          <p:cNvPr id="43" name="CasellaDiTesto 42">
            <a:extLst>
              <a:ext uri="{FF2B5EF4-FFF2-40B4-BE49-F238E27FC236}">
                <a16:creationId xmlns:a16="http://schemas.microsoft.com/office/drawing/2014/main" id="{455592DC-0EFA-4B58-B3DA-6F529C8E26D3}"/>
              </a:ext>
            </a:extLst>
          </p:cNvPr>
          <p:cNvSpPr txBox="1"/>
          <p:nvPr/>
        </p:nvSpPr>
        <p:spPr>
          <a:xfrm>
            <a:off x="3862500" y="4830350"/>
            <a:ext cx="1060715" cy="307777"/>
          </a:xfrm>
          <a:prstGeom prst="rect">
            <a:avLst/>
          </a:prstGeom>
          <a:noFill/>
          <a:ln>
            <a:noFill/>
          </a:ln>
        </p:spPr>
        <p:txBody>
          <a:bodyPr wrap="square" rtlCol="0">
            <a:spAutoFit/>
          </a:bodyPr>
          <a:lstStyle/>
          <a:p>
            <a:pPr algn="ctr"/>
            <a:r>
              <a:rPr lang="it-IT" sz="1400" b="1" i="1" dirty="0">
                <a:solidFill>
                  <a:schemeClr val="bg1">
                    <a:lumMod val="95000"/>
                  </a:schemeClr>
                </a:solidFill>
              </a:rPr>
              <a:t>240 %</a:t>
            </a:r>
          </a:p>
        </p:txBody>
      </p:sp>
      <p:sp>
        <p:nvSpPr>
          <p:cNvPr id="46" name="CasellaDiTesto 45">
            <a:extLst>
              <a:ext uri="{FF2B5EF4-FFF2-40B4-BE49-F238E27FC236}">
                <a16:creationId xmlns:a16="http://schemas.microsoft.com/office/drawing/2014/main" id="{F7801509-DD44-4613-BE6B-8AA26183120E}"/>
              </a:ext>
            </a:extLst>
          </p:cNvPr>
          <p:cNvSpPr txBox="1"/>
          <p:nvPr/>
        </p:nvSpPr>
        <p:spPr>
          <a:xfrm>
            <a:off x="5912909" y="4830350"/>
            <a:ext cx="1060715" cy="307777"/>
          </a:xfrm>
          <a:prstGeom prst="rect">
            <a:avLst/>
          </a:prstGeom>
          <a:noFill/>
          <a:ln>
            <a:noFill/>
          </a:ln>
        </p:spPr>
        <p:txBody>
          <a:bodyPr wrap="square" rtlCol="0">
            <a:spAutoFit/>
          </a:bodyPr>
          <a:lstStyle/>
          <a:p>
            <a:pPr algn="ctr"/>
            <a:r>
              <a:rPr lang="it-IT" sz="1400" b="1" i="1" dirty="0">
                <a:solidFill>
                  <a:schemeClr val="bg1">
                    <a:lumMod val="95000"/>
                  </a:schemeClr>
                </a:solidFill>
              </a:rPr>
              <a:t>170 %</a:t>
            </a:r>
          </a:p>
        </p:txBody>
      </p:sp>
      <p:sp>
        <p:nvSpPr>
          <p:cNvPr id="51" name="CasellaDiTesto 50">
            <a:extLst>
              <a:ext uri="{FF2B5EF4-FFF2-40B4-BE49-F238E27FC236}">
                <a16:creationId xmlns:a16="http://schemas.microsoft.com/office/drawing/2014/main" id="{8316C6A9-7B57-4F5D-848C-D8587477C826}"/>
              </a:ext>
            </a:extLst>
          </p:cNvPr>
          <p:cNvSpPr txBox="1"/>
          <p:nvPr/>
        </p:nvSpPr>
        <p:spPr>
          <a:xfrm>
            <a:off x="7963533" y="4830350"/>
            <a:ext cx="1060715" cy="307777"/>
          </a:xfrm>
          <a:prstGeom prst="rect">
            <a:avLst/>
          </a:prstGeom>
          <a:noFill/>
          <a:ln>
            <a:noFill/>
          </a:ln>
        </p:spPr>
        <p:txBody>
          <a:bodyPr wrap="square" rtlCol="0">
            <a:spAutoFit/>
          </a:bodyPr>
          <a:lstStyle/>
          <a:p>
            <a:pPr algn="ctr"/>
            <a:r>
              <a:rPr lang="it-IT" sz="1400" b="1" i="1" dirty="0">
                <a:solidFill>
                  <a:schemeClr val="bg1">
                    <a:lumMod val="95000"/>
                  </a:schemeClr>
                </a:solidFill>
              </a:rPr>
              <a:t>100 %</a:t>
            </a:r>
          </a:p>
        </p:txBody>
      </p:sp>
      <p:sp>
        <p:nvSpPr>
          <p:cNvPr id="52" name="CasellaDiTesto 51">
            <a:extLst>
              <a:ext uri="{FF2B5EF4-FFF2-40B4-BE49-F238E27FC236}">
                <a16:creationId xmlns:a16="http://schemas.microsoft.com/office/drawing/2014/main" id="{ACB80026-0051-4007-9263-8779BB28FFBA}"/>
              </a:ext>
            </a:extLst>
          </p:cNvPr>
          <p:cNvSpPr txBox="1"/>
          <p:nvPr/>
        </p:nvSpPr>
        <p:spPr>
          <a:xfrm>
            <a:off x="10010967" y="4830350"/>
            <a:ext cx="1060715" cy="307777"/>
          </a:xfrm>
          <a:prstGeom prst="rect">
            <a:avLst/>
          </a:prstGeom>
          <a:noFill/>
          <a:ln>
            <a:noFill/>
          </a:ln>
        </p:spPr>
        <p:txBody>
          <a:bodyPr wrap="square" rtlCol="0">
            <a:spAutoFit/>
          </a:bodyPr>
          <a:lstStyle/>
          <a:p>
            <a:pPr algn="ctr"/>
            <a:r>
              <a:rPr lang="it-IT" sz="1400" b="1" i="1" dirty="0">
                <a:solidFill>
                  <a:schemeClr val="bg1">
                    <a:lumMod val="95000"/>
                  </a:schemeClr>
                </a:solidFill>
              </a:rPr>
              <a:t>100 %</a:t>
            </a:r>
          </a:p>
        </p:txBody>
      </p:sp>
      <p:sp>
        <p:nvSpPr>
          <p:cNvPr id="47" name="Rettangolo 46">
            <a:extLst>
              <a:ext uri="{FF2B5EF4-FFF2-40B4-BE49-F238E27FC236}">
                <a16:creationId xmlns:a16="http://schemas.microsoft.com/office/drawing/2014/main" id="{8B8A9CA6-BCE5-4B61-A5AD-D0CC81C3A765}"/>
              </a:ext>
            </a:extLst>
          </p:cNvPr>
          <p:cNvSpPr/>
          <p:nvPr/>
        </p:nvSpPr>
        <p:spPr>
          <a:xfrm>
            <a:off x="588637" y="5712196"/>
            <a:ext cx="11273163" cy="420756"/>
          </a:xfrm>
          <a:prstGeom prst="rect">
            <a:avLst/>
          </a:prstGeom>
        </p:spPr>
        <p:txBody>
          <a:bodyPr wrap="square">
            <a:spAutoFit/>
          </a:bodyPr>
          <a:lstStyle/>
          <a:p>
            <a:pPr>
              <a:buClr>
                <a:srgbClr val="FFD500"/>
              </a:buClr>
            </a:pPr>
            <a:r>
              <a:rPr lang="en-US" sz="1067" i="1" dirty="0">
                <a:uFill>
                  <a:solidFill>
                    <a:schemeClr val="accent1"/>
                  </a:solidFill>
                </a:uFill>
              </a:rPr>
              <a:t>*</a:t>
            </a:r>
            <a:r>
              <a:rPr lang="de-DE" sz="1067" i="1" dirty="0">
                <a:uFill>
                  <a:solidFill>
                    <a:schemeClr val="accent1"/>
                  </a:solidFill>
                </a:uFill>
              </a:rPr>
              <a:t>* Die THG-Einsparung ergibt sich aus dem Vergleich der THG-Emissionen des herkömmlichen Produkts und des gleichen Balance™-Produkts mit BA- oder BCA-Rohstoffen, bei denen die biogenen THG-Entfernungen enthalten sind, wie in den zusätzlichen Informationen angegeben, die dem Produkt beigefügt sind.</a:t>
            </a:r>
            <a:endParaRPr lang="en-US" sz="1067" i="1" dirty="0">
              <a:uFill>
                <a:solidFill>
                  <a:schemeClr val="accent1"/>
                </a:solidFill>
              </a:uFill>
            </a:endParaRPr>
          </a:p>
        </p:txBody>
      </p:sp>
    </p:spTree>
    <p:extLst>
      <p:ext uri="{BB962C8B-B14F-4D97-AF65-F5344CB8AC3E}">
        <p14:creationId xmlns:p14="http://schemas.microsoft.com/office/powerpoint/2010/main" val="104389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id="{D2A3AA4D-024E-48E6-9792-90AD82E87A12}"/>
              </a:ext>
            </a:extLst>
          </p:cNvPr>
          <p:cNvGraphicFramePr>
            <a:graphicFrameLocks noGrp="1"/>
          </p:cNvGraphicFramePr>
          <p:nvPr>
            <p:extLst>
              <p:ext uri="{D42A27DB-BD31-4B8C-83A1-F6EECF244321}">
                <p14:modId xmlns:p14="http://schemas.microsoft.com/office/powerpoint/2010/main" val="847652875"/>
              </p:ext>
            </p:extLst>
          </p:nvPr>
        </p:nvGraphicFramePr>
        <p:xfrm>
          <a:off x="1793043" y="1435646"/>
          <a:ext cx="7865384" cy="4612640"/>
        </p:xfrm>
        <a:graphic>
          <a:graphicData uri="http://schemas.openxmlformats.org/drawingml/2006/table">
            <a:tbl>
              <a:tblPr>
                <a:effectLst>
                  <a:outerShdw blurRad="50800" dist="38100" dir="2700000" algn="tl" rotWithShape="0">
                    <a:prstClr val="black">
                      <a:alpha val="40000"/>
                    </a:prstClr>
                  </a:outerShdw>
                </a:effectLst>
              </a:tblPr>
              <a:tblGrid>
                <a:gridCol w="927024">
                  <a:extLst>
                    <a:ext uri="{9D8B030D-6E8A-4147-A177-3AD203B41FA5}">
                      <a16:colId xmlns:a16="http://schemas.microsoft.com/office/drawing/2014/main" val="3382767290"/>
                    </a:ext>
                  </a:extLst>
                </a:gridCol>
                <a:gridCol w="3733274">
                  <a:extLst>
                    <a:ext uri="{9D8B030D-6E8A-4147-A177-3AD203B41FA5}">
                      <a16:colId xmlns:a16="http://schemas.microsoft.com/office/drawing/2014/main" val="1630938496"/>
                    </a:ext>
                  </a:extLst>
                </a:gridCol>
                <a:gridCol w="1602543">
                  <a:extLst>
                    <a:ext uri="{9D8B030D-6E8A-4147-A177-3AD203B41FA5}">
                      <a16:colId xmlns:a16="http://schemas.microsoft.com/office/drawing/2014/main" val="1716268517"/>
                    </a:ext>
                  </a:extLst>
                </a:gridCol>
                <a:gridCol w="1602543">
                  <a:extLst>
                    <a:ext uri="{9D8B030D-6E8A-4147-A177-3AD203B41FA5}">
                      <a16:colId xmlns:a16="http://schemas.microsoft.com/office/drawing/2014/main" val="4089519659"/>
                    </a:ext>
                  </a:extLst>
                </a:gridCol>
              </a:tblGrid>
              <a:tr h="568960">
                <a:tc>
                  <a:txBody>
                    <a:bodyPr/>
                    <a:lstStyle/>
                    <a:p>
                      <a:pPr algn="ctr" fontAlgn="ctr"/>
                      <a:endParaRPr lang="en-US" sz="1900" b="0"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0000" lvl="0" algn="l" fontAlgn="ctr"/>
                      <a:endParaRPr lang="en-US" sz="1900" b="0" i="0" u="none" strike="noStrike" dirty="0">
                        <a:solidFill>
                          <a:schemeClr val="bg1"/>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marL="0" lvl="0" algn="ctr" fontAlgn="ctr"/>
                      <a:r>
                        <a:rPr lang="it-IT" sz="1900" b="1" i="1" u="none" strike="noStrike" dirty="0">
                          <a:solidFill>
                            <a:schemeClr val="bg1"/>
                          </a:solidFill>
                          <a:effectLst/>
                          <a:latin typeface="Calibri" panose="020F0502020204030204" pitchFamily="34" charset="0"/>
                        </a:rPr>
                        <a:t>THG </a:t>
                      </a:r>
                      <a:r>
                        <a:rPr lang="it-IT" sz="1900" b="1" i="1" u="none" strike="noStrike" dirty="0" err="1">
                          <a:solidFill>
                            <a:schemeClr val="bg1"/>
                          </a:solidFill>
                          <a:effectLst/>
                          <a:latin typeface="Calibri" panose="020F0502020204030204" pitchFamily="34" charset="0"/>
                        </a:rPr>
                        <a:t>Einsparung</a:t>
                      </a:r>
                      <a:r>
                        <a:rPr lang="it-IT" sz="1900" b="1" i="1" u="none" strike="noStrike" dirty="0">
                          <a:solidFill>
                            <a:schemeClr val="bg1"/>
                          </a:solidFill>
                          <a:effectLst/>
                          <a:latin typeface="Calibri" panose="020F0502020204030204" pitchFamily="34" charset="0"/>
                        </a:rPr>
                        <a:t> </a:t>
                      </a:r>
                    </a:p>
                    <a:p>
                      <a:pPr marL="0" lvl="0" algn="ctr" fontAlgn="ctr"/>
                      <a:r>
                        <a:rPr lang="de-DE" sz="1900" b="1" i="1" u="none" strike="noStrike" dirty="0">
                          <a:solidFill>
                            <a:schemeClr val="bg1"/>
                          </a:solidFill>
                          <a:effectLst/>
                          <a:latin typeface="Calibri" panose="020F0502020204030204" pitchFamily="34" charset="0"/>
                        </a:rPr>
                        <a:t>im Vergleich</a:t>
                      </a:r>
                      <a:endParaRPr lang="en-US" sz="1900" b="1" i="1"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6093"/>
                    </a:solidFill>
                  </a:tcPr>
                </a:tc>
                <a:tc rowSpan="2" hMerge="1">
                  <a:txBody>
                    <a:bodyPr/>
                    <a:lstStyle/>
                    <a:p>
                      <a:endParaRPr lang="en-US"/>
                    </a:p>
                  </a:txBody>
                  <a:tcPr/>
                </a:tc>
                <a:extLst>
                  <a:ext uri="{0D108BD9-81ED-4DB2-BD59-A6C34878D82A}">
                    <a16:rowId xmlns:a16="http://schemas.microsoft.com/office/drawing/2014/main" val="375889375"/>
                  </a:ext>
                </a:extLst>
              </a:tr>
              <a:tr h="568960">
                <a:tc>
                  <a:txBody>
                    <a:bodyPr/>
                    <a:lstStyle/>
                    <a:p>
                      <a:pPr algn="ctr" fontAlgn="ctr"/>
                      <a:endParaRPr lang="en-US" sz="1900" b="0"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lvl="0" algn="l" fontAlgn="ctr"/>
                      <a:endParaRPr lang="en-US" sz="1900" b="0" i="0" u="none" strike="noStrike" dirty="0">
                        <a:solidFill>
                          <a:schemeClr val="bg1"/>
                        </a:solidFill>
                        <a:effectLst/>
                        <a:latin typeface="Calibri" panose="020F0502020204030204" pitchFamily="34" charset="0"/>
                      </a:endParaRP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pPr marL="0" lvl="0" algn="ctr" fontAlgn="ctr"/>
                      <a:endParaRPr lang="en-US" sz="1900" b="1" i="1"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36093"/>
                    </a:solidFill>
                  </a:tcPr>
                </a:tc>
                <a:tc hMerge="1" vMerge="1">
                  <a:txBody>
                    <a:bodyPr/>
                    <a:lstStyle/>
                    <a:p>
                      <a:endParaRPr lang="en-US"/>
                    </a:p>
                  </a:txBody>
                  <a:tcPr/>
                </a:tc>
                <a:extLst>
                  <a:ext uri="{0D108BD9-81ED-4DB2-BD59-A6C34878D82A}">
                    <a16:rowId xmlns:a16="http://schemas.microsoft.com/office/drawing/2014/main" val="193266418"/>
                  </a:ext>
                </a:extLst>
              </a:tr>
              <a:tr h="568960">
                <a:tc>
                  <a:txBody>
                    <a:bodyPr/>
                    <a:lstStyle/>
                    <a:p>
                      <a:pPr algn="ctr" fontAlgn="ctr"/>
                      <a:r>
                        <a:rPr lang="en-US" sz="1900" b="1" i="0" u="none" strike="noStrike" dirty="0">
                          <a:solidFill>
                            <a:schemeClr val="tx1"/>
                          </a:solidFill>
                          <a:effectLst/>
                          <a:latin typeface="Calibri" panose="020F0502020204030204" pitchFamily="34" charset="0"/>
                        </a:rPr>
                        <a:t>Plant</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lvl="0" algn="l" fontAlgn="ctr"/>
                      <a:r>
                        <a:rPr lang="en-US" sz="1900" b="1" i="0" u="none" strike="noStrike" dirty="0">
                          <a:solidFill>
                            <a:schemeClr val="tx1"/>
                          </a:solidFill>
                          <a:effectLst/>
                          <a:latin typeface="Calibri" panose="020F0502020204030204" pitchFamily="34" charset="0"/>
                        </a:rPr>
                        <a:t>Product group</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indent="0" algn="ctr" fontAlgn="ctr">
                        <a:buFontTx/>
                        <a:buNone/>
                      </a:pPr>
                      <a:r>
                        <a:rPr lang="it-IT" sz="1900" b="1" i="1" u="none" strike="noStrike" dirty="0">
                          <a:solidFill>
                            <a:schemeClr val="tx1"/>
                          </a:solidFill>
                          <a:effectLst/>
                          <a:latin typeface="Calibri" panose="020F0502020204030204" pitchFamily="34" charset="0"/>
                        </a:rPr>
                        <a:t>Balance®</a:t>
                      </a:r>
                    </a:p>
                    <a:p>
                      <a:pPr marL="108000" lvl="0" indent="0" algn="ctr" fontAlgn="ctr">
                        <a:buFontTx/>
                        <a:buNone/>
                      </a:pPr>
                      <a:r>
                        <a:rPr lang="it-IT" sz="1900" b="1" i="1" u="none" strike="noStrike" dirty="0">
                          <a:solidFill>
                            <a:schemeClr val="tx1"/>
                          </a:solidFill>
                          <a:effectLst/>
                          <a:latin typeface="Calibri" panose="020F0502020204030204" pitchFamily="34" charset="0"/>
                        </a:rPr>
                        <a:t>BA</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indent="0" algn="ctr" fontAlgn="ctr">
                        <a:buFontTx/>
                        <a:buNone/>
                      </a:pPr>
                      <a:r>
                        <a:rPr lang="it-IT" sz="1900" b="1" i="1" u="none" strike="noStrike" dirty="0">
                          <a:solidFill>
                            <a:schemeClr val="tx1"/>
                          </a:solidFill>
                          <a:effectLst/>
                          <a:latin typeface="Calibri" panose="020F0502020204030204" pitchFamily="34" charset="0"/>
                        </a:rPr>
                        <a:t>Balance®</a:t>
                      </a:r>
                    </a:p>
                    <a:p>
                      <a:pPr marL="108000" lvl="0" indent="0" algn="ctr" fontAlgn="ctr">
                        <a:buFontTx/>
                        <a:buNone/>
                      </a:pPr>
                      <a:r>
                        <a:rPr lang="it-IT" sz="1900" b="1" i="1" u="none" strike="noStrike" dirty="0">
                          <a:solidFill>
                            <a:schemeClr val="tx1"/>
                          </a:solidFill>
                          <a:effectLst/>
                          <a:latin typeface="Calibri" panose="020F0502020204030204" pitchFamily="34" charset="0"/>
                        </a:rPr>
                        <a:t>BCA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5100462"/>
                  </a:ext>
                </a:extLst>
              </a:tr>
              <a:tr h="284480">
                <a:tc>
                  <a:txBody>
                    <a:bodyPr/>
                    <a:lstStyle/>
                    <a:p>
                      <a:pPr algn="ctr" fontAlgn="ctr"/>
                      <a:r>
                        <a:rPr lang="en-US" sz="1900" b="0" i="1" u="none" strike="noStrike" dirty="0">
                          <a:solidFill>
                            <a:schemeClr val="tx1"/>
                          </a:solidFill>
                          <a:effectLst/>
                          <a:latin typeface="Calibri" panose="020F0502020204030204" pitchFamily="34" charset="0"/>
                        </a:rPr>
                        <a:t>FE</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lvl="0" algn="l" fontAlgn="ctr"/>
                      <a:r>
                        <a:rPr lang="en-US" sz="1900" b="1" i="0" u="none" strike="noStrike" dirty="0">
                          <a:solidFill>
                            <a:schemeClr val="tx1"/>
                          </a:solidFill>
                          <a:effectLst/>
                          <a:latin typeface="Calibri" panose="020F0502020204030204" pitchFamily="34" charset="0"/>
                        </a:rPr>
                        <a:t>EPDM</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-55 %</a:t>
                      </a: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-73 %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658637"/>
                  </a:ext>
                </a:extLst>
              </a:tr>
              <a:tr h="284480">
                <a:tc rowSpan="2">
                  <a:txBody>
                    <a:bodyPr/>
                    <a:lstStyle/>
                    <a:p>
                      <a:pPr algn="ctr" fontAlgn="ctr"/>
                      <a:r>
                        <a:rPr lang="en-US" sz="1900" b="0" i="1" u="none" strike="noStrike" dirty="0">
                          <a:solidFill>
                            <a:schemeClr val="tx1"/>
                          </a:solidFill>
                          <a:effectLst/>
                          <a:latin typeface="Calibri" panose="020F0502020204030204" pitchFamily="34" charset="0"/>
                        </a:rPr>
                        <a:t>GR</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lvl="0" algn="l" fontAlgn="ctr"/>
                      <a:r>
                        <a:rPr lang="en-US" sz="1900" b="1" i="0" u="none" strike="noStrike" dirty="0">
                          <a:solidFill>
                            <a:schemeClr val="tx1"/>
                          </a:solidFill>
                          <a:effectLst/>
                          <a:latin typeface="Calibri" panose="020F0502020204030204" pitchFamily="34" charset="0"/>
                        </a:rPr>
                        <a:t>Low -cis BR</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-104 %</a:t>
                      </a: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-133 %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0742326"/>
                  </a:ext>
                </a:extLst>
              </a:tr>
              <a:tr h="284480">
                <a:tc vMerge="1">
                  <a:txBody>
                    <a:bodyPr/>
                    <a:lstStyle/>
                    <a:p>
                      <a:pPr algn="ctr" fontAlgn="ctr"/>
                      <a:endParaRPr lang="en-US" sz="1900" b="0" i="1"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lvl="0" algn="l" fontAlgn="ctr"/>
                      <a:r>
                        <a:rPr lang="en-US" sz="1900" b="1" i="0" u="none" strike="noStrike" dirty="0">
                          <a:solidFill>
                            <a:schemeClr val="tx1"/>
                          </a:solidFill>
                          <a:effectLst/>
                          <a:latin typeface="Calibri" panose="020F0502020204030204" pitchFamily="34" charset="0"/>
                        </a:rPr>
                        <a:t>SSBR</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-80 %</a:t>
                      </a: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-103 %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98922"/>
                  </a:ext>
                </a:extLst>
              </a:tr>
              <a:tr h="284480">
                <a:tc>
                  <a:txBody>
                    <a:bodyPr/>
                    <a:lstStyle/>
                    <a:p>
                      <a:pPr algn="ctr" fontAlgn="ctr"/>
                      <a:r>
                        <a:rPr lang="en-US" sz="1900" b="0" i="1" u="none" strike="noStrike" dirty="0">
                          <a:solidFill>
                            <a:schemeClr val="tx1"/>
                          </a:solidFill>
                          <a:effectLst/>
                          <a:latin typeface="Calibri" panose="020F0502020204030204" pitchFamily="34" charset="0"/>
                        </a:rPr>
                        <a:t>PT</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lvl="0" algn="l" fontAlgn="ctr"/>
                      <a:r>
                        <a:rPr lang="en-US" sz="1900" b="1" i="0" u="none" strike="noStrike" dirty="0">
                          <a:solidFill>
                            <a:schemeClr val="tx1"/>
                          </a:solidFill>
                          <a:effectLst/>
                          <a:latin typeface="Calibri" panose="020F0502020204030204" pitchFamily="34" charset="0"/>
                        </a:rPr>
                        <a:t>NBR</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-47 %</a:t>
                      </a: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-61 %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037061"/>
                  </a:ext>
                </a:extLst>
              </a:tr>
              <a:tr h="284480">
                <a:tc rowSpan="6">
                  <a:txBody>
                    <a:bodyPr/>
                    <a:lstStyle/>
                    <a:p>
                      <a:pPr algn="ctr" fontAlgn="ctr"/>
                      <a:r>
                        <a:rPr lang="en-US" sz="1900" b="0" i="1" u="none" strike="noStrike" dirty="0">
                          <a:solidFill>
                            <a:schemeClr val="tx1"/>
                          </a:solidFill>
                          <a:effectLst/>
                          <a:latin typeface="Calibri" panose="020F0502020204030204" pitchFamily="34" charset="0"/>
                        </a:rPr>
                        <a:t>RA</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lvl="0" algn="l" fontAlgn="ctr"/>
                      <a:r>
                        <a:rPr lang="en-US" sz="1900" b="1" i="0" u="none" strike="noStrike" dirty="0">
                          <a:solidFill>
                            <a:schemeClr val="tx1"/>
                          </a:solidFill>
                          <a:effectLst/>
                          <a:latin typeface="Calibri" panose="020F0502020204030204" pitchFamily="34" charset="0"/>
                        </a:rPr>
                        <a:t>High-cis</a:t>
                      </a:r>
                      <a:r>
                        <a:rPr lang="en-US" sz="1900" b="1" i="0" u="none" strike="noStrike" baseline="0" dirty="0">
                          <a:solidFill>
                            <a:schemeClr val="tx1"/>
                          </a:solidFill>
                          <a:effectLst/>
                          <a:latin typeface="Calibri" panose="020F0502020204030204" pitchFamily="34" charset="0"/>
                        </a:rPr>
                        <a:t> BR</a:t>
                      </a:r>
                      <a:endParaRPr lang="en-US" sz="1900" b="1" i="0" u="none" strike="noStrike" dirty="0">
                        <a:solidFill>
                          <a:schemeClr val="tx1"/>
                        </a:solidFill>
                        <a:effectLst/>
                        <a:latin typeface="Calibri" panose="020F0502020204030204" pitchFamily="34" charset="0"/>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-81 %</a:t>
                      </a: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-106 %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1351716"/>
                  </a:ext>
                </a:extLst>
              </a:tr>
              <a:tr h="284480">
                <a:tc vMerge="1">
                  <a:txBody>
                    <a:bodyPr/>
                    <a:lstStyle/>
                    <a:p>
                      <a:pPr algn="ctr" fontAlgn="ctr"/>
                      <a:endParaRPr lang="en-US" sz="1900" b="0" i="1"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lvl="0" algn="l" fontAlgn="ctr"/>
                      <a:r>
                        <a:rPr lang="en-US" sz="1900" b="1" i="0" u="none" strike="noStrike" dirty="0">
                          <a:solidFill>
                            <a:schemeClr val="tx1"/>
                          </a:solidFill>
                          <a:effectLst/>
                          <a:latin typeface="Calibri" panose="020F0502020204030204" pitchFamily="34" charset="0"/>
                        </a:rPr>
                        <a:t>E-SBR</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-66 %</a:t>
                      </a: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-87 %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4901933"/>
                  </a:ext>
                </a:extLst>
              </a:tr>
              <a:tr h="284480">
                <a:tc vMerge="1">
                  <a:txBody>
                    <a:bodyPr/>
                    <a:lstStyle/>
                    <a:p>
                      <a:endParaRPr lang="en-US"/>
                    </a:p>
                  </a:txBody>
                  <a:tcPr>
                    <a:lnT w="6350" cap="flat" cmpd="sng" algn="ctr">
                      <a:solidFill>
                        <a:srgbClr val="000000"/>
                      </a:solidFill>
                      <a:prstDash val="solid"/>
                      <a:round/>
                      <a:headEnd type="none" w="med" len="med"/>
                      <a:tailEnd type="none" w="med" len="med"/>
                    </a:lnT>
                  </a:tcPr>
                </a:tc>
                <a:tc>
                  <a:txBody>
                    <a:bodyPr/>
                    <a:lstStyle/>
                    <a:p>
                      <a:pPr marL="180000" lvl="0" algn="l" fontAlgn="ctr"/>
                      <a:r>
                        <a:rPr lang="en-US" sz="1900" b="1" i="0" u="none" strike="noStrike" dirty="0">
                          <a:solidFill>
                            <a:schemeClr val="tx1"/>
                          </a:solidFill>
                          <a:effectLst/>
                          <a:latin typeface="Calibri" panose="020F0502020204030204" pitchFamily="34" charset="0"/>
                        </a:rPr>
                        <a:t>Latex (SBR)</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-70 %</a:t>
                      </a:r>
                      <a:endParaRPr lang="en-US" sz="1900" b="1" i="1" u="none" strike="noStrike" dirty="0">
                        <a:solidFill>
                          <a:schemeClr val="tx1"/>
                        </a:solidFill>
                        <a:effectLst/>
                        <a:latin typeface="Calibri" panose="020F0502020204030204" pitchFamily="34" charset="0"/>
                      </a:endParaRP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-92 %</a:t>
                      </a:r>
                      <a:endParaRPr lang="en-US" sz="1900" b="1" i="1"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5920705"/>
                  </a:ext>
                </a:extLst>
              </a:tr>
              <a:tr h="284480">
                <a:tc vMerge="1">
                  <a:txBody>
                    <a:bodyPr/>
                    <a:lstStyle/>
                    <a:p>
                      <a:pPr algn="ctr" fontAlgn="ctr"/>
                      <a:endParaRPr lang="en-US" sz="1900" b="0" i="1"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lvl="0" algn="l" fontAlgn="ctr"/>
                      <a:r>
                        <a:rPr lang="en-US" sz="1900" b="1" i="0" u="none" strike="noStrike" dirty="0">
                          <a:solidFill>
                            <a:schemeClr val="tx1"/>
                          </a:solidFill>
                          <a:effectLst/>
                          <a:latin typeface="Calibri" panose="020F0502020204030204" pitchFamily="34" charset="0"/>
                        </a:rPr>
                        <a:t>Latex (NBR)</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-71 %</a:t>
                      </a:r>
                      <a:endParaRPr lang="en-US" sz="1900" b="1" i="1" u="none" strike="noStrike" dirty="0">
                        <a:solidFill>
                          <a:schemeClr val="tx1"/>
                        </a:solidFill>
                        <a:effectLst/>
                        <a:latin typeface="Calibri" panose="020F0502020204030204" pitchFamily="34" charset="0"/>
                      </a:endParaRP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- 82 %</a:t>
                      </a:r>
                      <a:endParaRPr lang="en-US" sz="1900" b="1" i="1"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0298781"/>
                  </a:ext>
                </a:extLst>
              </a:tr>
              <a:tr h="284480">
                <a:tc vMerge="1">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0000" lvl="0" algn="l" fontAlgn="ctr"/>
                      <a:r>
                        <a:rPr lang="en-US" sz="1900" b="1" i="0" u="none" strike="noStrike" dirty="0">
                          <a:solidFill>
                            <a:schemeClr val="tx1"/>
                          </a:solidFill>
                          <a:effectLst/>
                          <a:latin typeface="Calibri" panose="020F0502020204030204" pitchFamily="34" charset="0"/>
                        </a:rPr>
                        <a:t>TPE (SIS)</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-16%</a:t>
                      </a:r>
                      <a:endParaRPr lang="en-US" sz="1900" b="1" i="1" u="none" strike="noStrike" dirty="0">
                        <a:solidFill>
                          <a:schemeClr val="tx1"/>
                        </a:solidFill>
                        <a:effectLst/>
                        <a:latin typeface="Calibri" panose="020F0502020204030204" pitchFamily="34" charset="0"/>
                      </a:endParaRP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-21 %</a:t>
                      </a:r>
                      <a:endParaRPr lang="en-US" sz="1900" b="1" i="1"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2934222"/>
                  </a:ext>
                </a:extLst>
              </a:tr>
              <a:tr h="284480">
                <a:tc vMerge="1">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80000" lvl="0" algn="l" fontAlgn="ctr"/>
                      <a:r>
                        <a:rPr lang="en-US" sz="1900" b="1" i="0" u="none" strike="noStrike" dirty="0">
                          <a:solidFill>
                            <a:schemeClr val="tx1"/>
                          </a:solidFill>
                          <a:effectLst/>
                          <a:latin typeface="Calibri" panose="020F0502020204030204" pitchFamily="34" charset="0"/>
                        </a:rPr>
                        <a:t>TPE (SEBS / SBS)</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-56 %</a:t>
                      </a:r>
                      <a:endParaRPr lang="en-US" sz="1900" b="1" i="1" u="none" strike="noStrike" dirty="0">
                        <a:solidFill>
                          <a:schemeClr val="tx1"/>
                        </a:solidFill>
                        <a:effectLst/>
                        <a:latin typeface="Calibri" panose="020F0502020204030204" pitchFamily="34" charset="0"/>
                      </a:endParaRPr>
                    </a:p>
                  </a:txBody>
                  <a:tcPr marL="0" marR="0" marT="0" marB="0" anchor="ctr">
                    <a:lnL w="635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lvl="0" algn="ctr" fontAlgn="ctr"/>
                      <a:r>
                        <a:rPr lang="it-IT" sz="1900" b="1" i="1" u="none" strike="noStrike" dirty="0">
                          <a:solidFill>
                            <a:schemeClr val="tx1"/>
                          </a:solidFill>
                          <a:effectLst/>
                          <a:latin typeface="Calibri" panose="020F0502020204030204" pitchFamily="34" charset="0"/>
                        </a:rPr>
                        <a:t>-73 %</a:t>
                      </a:r>
                      <a:endParaRPr lang="en-US" sz="1900" b="1" i="1"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309881"/>
                  </a:ext>
                </a:extLst>
              </a:tr>
            </a:tbl>
          </a:graphicData>
        </a:graphic>
      </p:graphicFrame>
      <p:sp>
        <p:nvSpPr>
          <p:cNvPr id="3" name="Titolo 2"/>
          <p:cNvSpPr>
            <a:spLocks noGrp="1"/>
          </p:cNvSpPr>
          <p:nvPr>
            <p:ph type="title"/>
          </p:nvPr>
        </p:nvSpPr>
        <p:spPr>
          <a:xfrm>
            <a:off x="493279" y="457024"/>
            <a:ext cx="10520463" cy="463036"/>
          </a:xfrm>
        </p:spPr>
        <p:txBody>
          <a:bodyPr/>
          <a:lstStyle/>
          <a:p>
            <a:r>
              <a:rPr lang="en-US" cap="small" noProof="0" dirty="0"/>
              <a:t>SBR/BR </a:t>
            </a:r>
            <a:r>
              <a:rPr lang="en-US" cap="small" dirty="0"/>
              <a:t>– </a:t>
            </a:r>
            <a:r>
              <a:rPr lang="de-DE" cap="small" dirty="0"/>
              <a:t>THG-Einsparungen für BA- und BCA-Produkte</a:t>
            </a:r>
            <a:endParaRPr lang="en-US" noProof="0" dirty="0"/>
          </a:p>
        </p:txBody>
      </p:sp>
      <p:sp>
        <p:nvSpPr>
          <p:cNvPr id="8" name="Slide Number Placeholder 7">
            <a:extLst>
              <a:ext uri="{FF2B5EF4-FFF2-40B4-BE49-F238E27FC236}">
                <a16:creationId xmlns:a16="http://schemas.microsoft.com/office/drawing/2014/main" id="{9A4E47FB-1F12-4C36-9C18-85ED75480F52}"/>
              </a:ext>
            </a:extLst>
          </p:cNvPr>
          <p:cNvSpPr>
            <a:spLocks noGrp="1"/>
          </p:cNvSpPr>
          <p:nvPr>
            <p:ph type="sldNum" sz="quarter" idx="18"/>
          </p:nvPr>
        </p:nvSpPr>
        <p:spPr/>
        <p:txBody>
          <a:bodyPr/>
          <a:lstStyle/>
          <a:p>
            <a:pPr defTabSz="914377" fontAlgn="base">
              <a:spcBef>
                <a:spcPct val="0"/>
              </a:spcBef>
              <a:spcAft>
                <a:spcPct val="0"/>
              </a:spcAft>
              <a:defRPr/>
            </a:pPr>
            <a:fld id="{DC8EB68E-E012-4BA0-8FC2-4838E88C4766}" type="slidenum">
              <a:rPr lang="it-IT">
                <a:solidFill>
                  <a:prstClr val="black"/>
                </a:solidFill>
              </a:rPr>
              <a:pPr defTabSz="914377" fontAlgn="base">
                <a:spcBef>
                  <a:spcPct val="0"/>
                </a:spcBef>
                <a:spcAft>
                  <a:spcPct val="0"/>
                </a:spcAft>
                <a:defRPr/>
              </a:pPr>
              <a:t>21</a:t>
            </a:fld>
            <a:endParaRPr lang="it-IT">
              <a:solidFill>
                <a:prstClr val="black"/>
              </a:solidFill>
            </a:endParaRPr>
          </a:p>
        </p:txBody>
      </p:sp>
      <p:pic>
        <p:nvPicPr>
          <p:cNvPr id="9" name="Immagine 8">
            <a:extLst>
              <a:ext uri="{FF2B5EF4-FFF2-40B4-BE49-F238E27FC236}">
                <a16:creationId xmlns:a16="http://schemas.microsoft.com/office/drawing/2014/main" id="{C62752E1-95E3-46DC-9484-8C3FAB801227}"/>
              </a:ext>
            </a:extLst>
          </p:cNvPr>
          <p:cNvPicPr>
            <a:picLocks noChangeAspect="1"/>
          </p:cNvPicPr>
          <p:nvPr/>
        </p:nvPicPr>
        <p:blipFill>
          <a:blip r:embed="rId3"/>
          <a:stretch>
            <a:fillRect/>
          </a:stretch>
        </p:blipFill>
        <p:spPr>
          <a:xfrm>
            <a:off x="3289012" y="1601566"/>
            <a:ext cx="1569549" cy="888390"/>
          </a:xfrm>
          <a:prstGeom prst="rect">
            <a:avLst/>
          </a:prstGeom>
        </p:spPr>
      </p:pic>
      <p:pic>
        <p:nvPicPr>
          <p:cNvPr id="17" name="Picture 16">
            <a:extLst>
              <a:ext uri="{FF2B5EF4-FFF2-40B4-BE49-F238E27FC236}">
                <a16:creationId xmlns:a16="http://schemas.microsoft.com/office/drawing/2014/main" id="{F8E48D37-F5CF-44BE-B1C4-B46B196C6F1D}"/>
              </a:ext>
            </a:extLst>
          </p:cNvPr>
          <p:cNvPicPr>
            <a:picLocks noChangeAspect="1"/>
          </p:cNvPicPr>
          <p:nvPr/>
        </p:nvPicPr>
        <p:blipFill>
          <a:blip r:embed="rId4"/>
          <a:stretch>
            <a:fillRect/>
          </a:stretch>
        </p:blipFill>
        <p:spPr>
          <a:xfrm>
            <a:off x="10406915" y="6048286"/>
            <a:ext cx="1609862" cy="769934"/>
          </a:xfrm>
          <a:prstGeom prst="rect">
            <a:avLst/>
          </a:prstGeom>
        </p:spPr>
      </p:pic>
    </p:spTree>
    <p:extLst>
      <p:ext uri="{BB962C8B-B14F-4D97-AF65-F5344CB8AC3E}">
        <p14:creationId xmlns:p14="http://schemas.microsoft.com/office/powerpoint/2010/main" val="2751683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Versalis: </a:t>
            </a:r>
            <a:r>
              <a:rPr lang="en-US" dirty="0" err="1"/>
              <a:t>Synthesekautschuk</a:t>
            </a:r>
            <a:r>
              <a:rPr lang="en-US" dirty="0"/>
              <a:t> und </a:t>
            </a:r>
            <a:r>
              <a:rPr lang="en-US" dirty="0" err="1"/>
              <a:t>Nachhaltigkeit</a:t>
            </a:r>
            <a:endParaRPr lang="en-US" dirty="0"/>
          </a:p>
        </p:txBody>
      </p:sp>
      <p:sp>
        <p:nvSpPr>
          <p:cNvPr id="13" name="Slide Number Placeholder 12"/>
          <p:cNvSpPr>
            <a:spLocks noGrp="1"/>
          </p:cNvSpPr>
          <p:nvPr>
            <p:ph type="sldNum" sz="quarter" idx="18"/>
          </p:nvPr>
        </p:nvSpPr>
        <p:spPr/>
        <p:txBody>
          <a:bodyPr/>
          <a:lstStyle/>
          <a:p>
            <a:fld id="{28FF292E-9669-8740-83C5-13596A40C566}" type="slidenum">
              <a:rPr lang="it-IT" smtClean="0"/>
              <a:pPr/>
              <a:t>22</a:t>
            </a:fld>
            <a:endParaRPr lang="it-IT" dirty="0"/>
          </a:p>
        </p:txBody>
      </p:sp>
      <p:sp>
        <p:nvSpPr>
          <p:cNvPr id="20" name="Slide Number Placeholder 4"/>
          <p:cNvSpPr txBox="1">
            <a:spLocks/>
          </p:cNvSpPr>
          <p:nvPr/>
        </p:nvSpPr>
        <p:spPr>
          <a:xfrm>
            <a:off x="380979" y="6336665"/>
            <a:ext cx="663575" cy="255587"/>
          </a:xfrm>
          <a:prstGeom prst="rect">
            <a:avLst/>
          </a:prstGeom>
        </p:spPr>
        <p:txBody>
          <a:bodyPr vert="horz" lIns="91440" tIns="45720" rIns="91440" bIns="45720" rtlCol="0" anchor="ctr"/>
          <a:lstStyle>
            <a:defPPr>
              <a:defRPr lang="it-IT"/>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22</a:t>
            </a:fld>
            <a:endParaRPr lang="it-IT" dirty="0"/>
          </a:p>
        </p:txBody>
      </p:sp>
      <p:sp>
        <p:nvSpPr>
          <p:cNvPr id="21" name="TextBox 20"/>
          <p:cNvSpPr txBox="1"/>
          <p:nvPr/>
        </p:nvSpPr>
        <p:spPr>
          <a:xfrm>
            <a:off x="805117" y="1496545"/>
            <a:ext cx="2547963"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800" dirty="0">
                <a:solidFill>
                  <a:schemeClr val="tx1"/>
                </a:solidFill>
              </a:rPr>
              <a:t>Mass-Balance</a:t>
            </a:r>
          </a:p>
        </p:txBody>
      </p:sp>
      <p:sp>
        <p:nvSpPr>
          <p:cNvPr id="23" name="TextBox 22"/>
          <p:cNvSpPr txBox="1"/>
          <p:nvPr/>
        </p:nvSpPr>
        <p:spPr>
          <a:xfrm>
            <a:off x="4766228" y="4044039"/>
            <a:ext cx="2553096" cy="830997"/>
          </a:xfrm>
          <a:prstGeom prst="rect">
            <a:avLst/>
          </a:prstGeom>
          <a:solidFill>
            <a:srgbClr val="489785"/>
          </a:solidFill>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it-IT"/>
            </a:defPPr>
            <a:lvl1pPr algn="ctr">
              <a:defRPr>
                <a:solidFill>
                  <a:schemeClr val="bg1"/>
                </a:solidFill>
              </a:defRPr>
            </a:lvl1pPr>
          </a:lstStyle>
          <a:p>
            <a:r>
              <a:rPr lang="en-US" sz="2400" dirty="0" err="1"/>
              <a:t>devulkanisierter</a:t>
            </a:r>
            <a:r>
              <a:rPr lang="en-US" sz="2400" dirty="0"/>
              <a:t> </a:t>
            </a:r>
            <a:r>
              <a:rPr lang="en-US" sz="2400" dirty="0" err="1"/>
              <a:t>Kautschuk</a:t>
            </a:r>
            <a:endParaRPr lang="en-US" sz="2400" dirty="0"/>
          </a:p>
        </p:txBody>
      </p:sp>
      <p:sp>
        <p:nvSpPr>
          <p:cNvPr id="24" name="TextBox 23"/>
          <p:cNvSpPr txBox="1"/>
          <p:nvPr/>
        </p:nvSpPr>
        <p:spPr>
          <a:xfrm>
            <a:off x="8619944" y="4184731"/>
            <a:ext cx="2786363" cy="461665"/>
          </a:xfrm>
          <a:prstGeom prst="rect">
            <a:avLst/>
          </a:prstGeom>
          <a:solidFill>
            <a:srgbClr val="48978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a:solidFill>
                  <a:schemeClr val="bg1"/>
                </a:solidFill>
              </a:rPr>
              <a:t>L-SBR, BR, EPDM</a:t>
            </a:r>
          </a:p>
        </p:txBody>
      </p:sp>
      <p:pic>
        <p:nvPicPr>
          <p:cNvPr id="25" name="Picture 2" descr="Electric vehicle changing on street parking with graphical user interface,  Future EV car concept - LoJ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7866" y="2316205"/>
            <a:ext cx="2542432" cy="16958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4" descr="How to recycle tires | Eldan Recycl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1002" y="2321265"/>
            <a:ext cx="2446272" cy="16272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6" descr="Biorefineries for a future without oil - Horiz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117" y="2353118"/>
            <a:ext cx="2495924" cy="16639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973364" y="4320215"/>
            <a:ext cx="2159430" cy="830997"/>
          </a:xfrm>
          <a:prstGeom prst="rect">
            <a:avLst/>
          </a:prstGeom>
          <a:solidFill>
            <a:srgbClr val="48978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err="1">
                <a:solidFill>
                  <a:schemeClr val="bg1"/>
                </a:solidFill>
              </a:rPr>
              <a:t>zertifizierte</a:t>
            </a:r>
            <a:r>
              <a:rPr lang="en-US" sz="2400" dirty="0">
                <a:solidFill>
                  <a:schemeClr val="bg1"/>
                </a:solidFill>
              </a:rPr>
              <a:t> </a:t>
            </a:r>
            <a:r>
              <a:rPr lang="en-US" sz="2400" dirty="0" err="1">
                <a:solidFill>
                  <a:schemeClr val="bg1"/>
                </a:solidFill>
              </a:rPr>
              <a:t>Polymere</a:t>
            </a:r>
            <a:endParaRPr lang="en-US" sz="2400" dirty="0">
              <a:solidFill>
                <a:schemeClr val="bg1"/>
              </a:solidFill>
            </a:endParaRPr>
          </a:p>
        </p:txBody>
      </p:sp>
      <p:sp>
        <p:nvSpPr>
          <p:cNvPr id="36" name="TextBox 35"/>
          <p:cNvSpPr txBox="1"/>
          <p:nvPr/>
        </p:nvSpPr>
        <p:spPr>
          <a:xfrm>
            <a:off x="8600520" y="1492187"/>
            <a:ext cx="2786363"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800" dirty="0">
                <a:solidFill>
                  <a:schemeClr val="tx1"/>
                </a:solidFill>
              </a:rPr>
              <a:t>Neue </a:t>
            </a:r>
            <a:r>
              <a:rPr lang="en-US" sz="2800" dirty="0" err="1">
                <a:solidFill>
                  <a:schemeClr val="tx1"/>
                </a:solidFill>
              </a:rPr>
              <a:t>Polymere</a:t>
            </a:r>
            <a:endParaRPr lang="en-US" sz="2800" dirty="0">
              <a:solidFill>
                <a:schemeClr val="tx1"/>
              </a:solidFill>
            </a:endParaRPr>
          </a:p>
        </p:txBody>
      </p:sp>
      <p:sp>
        <p:nvSpPr>
          <p:cNvPr id="37" name="TextBox 36"/>
          <p:cNvSpPr txBox="1"/>
          <p:nvPr/>
        </p:nvSpPr>
        <p:spPr>
          <a:xfrm>
            <a:off x="8619944" y="4800715"/>
            <a:ext cx="2786363" cy="830997"/>
          </a:xfrm>
          <a:prstGeom prst="rect">
            <a:avLst/>
          </a:prstGeom>
          <a:solidFill>
            <a:srgbClr val="48978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a:solidFill>
                  <a:schemeClr val="bg1"/>
                </a:solidFill>
              </a:rPr>
              <a:t>Bio-extended </a:t>
            </a:r>
            <a:r>
              <a:rPr lang="en-US" sz="2400" dirty="0" err="1">
                <a:solidFill>
                  <a:schemeClr val="bg1"/>
                </a:solidFill>
              </a:rPr>
              <a:t>Polymere</a:t>
            </a:r>
            <a:endParaRPr lang="en-US" sz="2400" dirty="0">
              <a:solidFill>
                <a:schemeClr val="bg1"/>
              </a:solidFill>
            </a:endParaRPr>
          </a:p>
        </p:txBody>
      </p:sp>
      <p:sp>
        <p:nvSpPr>
          <p:cNvPr id="30" name="TextBox 21">
            <a:extLst>
              <a:ext uri="{FF2B5EF4-FFF2-40B4-BE49-F238E27FC236}">
                <a16:creationId xmlns:a16="http://schemas.microsoft.com/office/drawing/2014/main" id="{B840D79E-0CA4-42DD-B15D-EA2208E05647}"/>
              </a:ext>
            </a:extLst>
          </p:cNvPr>
          <p:cNvSpPr txBox="1"/>
          <p:nvPr/>
        </p:nvSpPr>
        <p:spPr>
          <a:xfrm>
            <a:off x="5074743" y="1496209"/>
            <a:ext cx="1804113"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800" dirty="0">
                <a:solidFill>
                  <a:schemeClr val="tx1"/>
                </a:solidFill>
              </a:rPr>
              <a:t>Recycling</a:t>
            </a:r>
          </a:p>
        </p:txBody>
      </p:sp>
      <p:sp>
        <p:nvSpPr>
          <p:cNvPr id="32" name="TextBox 28">
            <a:extLst>
              <a:ext uri="{FF2B5EF4-FFF2-40B4-BE49-F238E27FC236}">
                <a16:creationId xmlns:a16="http://schemas.microsoft.com/office/drawing/2014/main" id="{1049A12F-A1A2-4C1C-8C4C-2CC0B7DDA837}"/>
              </a:ext>
            </a:extLst>
          </p:cNvPr>
          <p:cNvSpPr txBox="1"/>
          <p:nvPr/>
        </p:nvSpPr>
        <p:spPr>
          <a:xfrm>
            <a:off x="4773448" y="5043490"/>
            <a:ext cx="2553096" cy="830997"/>
          </a:xfrm>
          <a:prstGeom prst="rect">
            <a:avLst/>
          </a:prstGeom>
          <a:solidFill>
            <a:srgbClr val="489785"/>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a:solidFill>
                  <a:schemeClr val="bg1"/>
                </a:solidFill>
              </a:rPr>
              <a:t>SBR/</a:t>
            </a:r>
            <a:r>
              <a:rPr lang="en-US" sz="2400" dirty="0" err="1">
                <a:solidFill>
                  <a:schemeClr val="bg1"/>
                </a:solidFill>
              </a:rPr>
              <a:t>Gummipulver</a:t>
            </a:r>
            <a:endParaRPr lang="en-US" sz="2400" dirty="0">
              <a:solidFill>
                <a:schemeClr val="bg1"/>
              </a:solidFill>
            </a:endParaRPr>
          </a:p>
          <a:p>
            <a:pPr algn="ctr"/>
            <a:r>
              <a:rPr lang="en-US" sz="2400" dirty="0">
                <a:solidFill>
                  <a:schemeClr val="bg1"/>
                </a:solidFill>
              </a:rPr>
              <a:t>masterbatch</a:t>
            </a:r>
          </a:p>
        </p:txBody>
      </p:sp>
    </p:spTree>
    <p:extLst>
      <p:ext uri="{BB962C8B-B14F-4D97-AF65-F5344CB8AC3E}">
        <p14:creationId xmlns:p14="http://schemas.microsoft.com/office/powerpoint/2010/main" val="350137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6433426" y="578764"/>
            <a:ext cx="5453774" cy="622300"/>
          </a:xfrm>
        </p:spPr>
        <p:txBody>
          <a:bodyPr>
            <a:noAutofit/>
          </a:bodyPr>
          <a:lstStyle/>
          <a:p>
            <a:pPr algn="ctr">
              <a:lnSpc>
                <a:spcPct val="100000"/>
              </a:lnSpc>
            </a:pPr>
            <a:r>
              <a:rPr lang="it-IT" sz="4800" b="1" dirty="0" err="1">
                <a:solidFill>
                  <a:schemeClr val="bg1"/>
                </a:solidFill>
              </a:rPr>
              <a:t>Vielen</a:t>
            </a:r>
            <a:r>
              <a:rPr lang="it-IT" sz="4800" b="1" dirty="0">
                <a:solidFill>
                  <a:schemeClr val="bg1"/>
                </a:solidFill>
              </a:rPr>
              <a:t> </a:t>
            </a:r>
            <a:r>
              <a:rPr lang="it-IT" sz="4800" b="1" dirty="0" err="1">
                <a:solidFill>
                  <a:schemeClr val="bg1"/>
                </a:solidFill>
              </a:rPr>
              <a:t>Dank</a:t>
            </a:r>
            <a:r>
              <a:rPr lang="it-IT" sz="4800" b="1" dirty="0">
                <a:solidFill>
                  <a:schemeClr val="bg1"/>
                </a:solidFill>
              </a:rPr>
              <a:t> </a:t>
            </a:r>
            <a:r>
              <a:rPr lang="it-IT" sz="4800" b="1" dirty="0" err="1">
                <a:solidFill>
                  <a:schemeClr val="bg1"/>
                </a:solidFill>
              </a:rPr>
              <a:t>für</a:t>
            </a:r>
            <a:r>
              <a:rPr lang="it-IT" sz="4800" b="1" dirty="0">
                <a:solidFill>
                  <a:schemeClr val="bg1"/>
                </a:solidFill>
              </a:rPr>
              <a:t> </a:t>
            </a:r>
            <a:r>
              <a:rPr lang="it-IT" sz="4800" b="1" dirty="0" err="1">
                <a:solidFill>
                  <a:schemeClr val="bg1"/>
                </a:solidFill>
              </a:rPr>
              <a:t>ihre</a:t>
            </a:r>
            <a:r>
              <a:rPr lang="it-IT" sz="4800" b="1" dirty="0">
                <a:solidFill>
                  <a:schemeClr val="bg1"/>
                </a:solidFill>
              </a:rPr>
              <a:t> </a:t>
            </a:r>
            <a:r>
              <a:rPr lang="it-IT" sz="4800" b="1" dirty="0" err="1">
                <a:solidFill>
                  <a:schemeClr val="bg1"/>
                </a:solidFill>
              </a:rPr>
              <a:t>Aufmerksamkeit</a:t>
            </a:r>
            <a:endParaRPr lang="en-GB" sz="4800" b="1" dirty="0">
              <a:solidFill>
                <a:schemeClr val="bg1"/>
              </a:solidFill>
            </a:endParaRPr>
          </a:p>
        </p:txBody>
      </p:sp>
      <p:sp>
        <p:nvSpPr>
          <p:cNvPr id="2" name="Slide Number Placeholder 1"/>
          <p:cNvSpPr>
            <a:spLocks noGrp="1"/>
          </p:cNvSpPr>
          <p:nvPr>
            <p:ph type="sldNum" sz="quarter" idx="4294967295"/>
          </p:nvPr>
        </p:nvSpPr>
        <p:spPr>
          <a:xfrm>
            <a:off x="0" y="6346825"/>
            <a:ext cx="615950" cy="331788"/>
          </a:xfrm>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23</a:t>
            </a:fld>
            <a:endParaRPr lang="it-IT" dirty="0"/>
          </a:p>
        </p:txBody>
      </p:sp>
      <p:sp>
        <p:nvSpPr>
          <p:cNvPr id="18" name="Title 4"/>
          <p:cNvSpPr txBox="1">
            <a:spLocks/>
          </p:cNvSpPr>
          <p:nvPr/>
        </p:nvSpPr>
        <p:spPr>
          <a:xfrm>
            <a:off x="7150956" y="4703589"/>
            <a:ext cx="5976938" cy="132786"/>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it-IT" sz="3600" b="1" dirty="0">
              <a:solidFill>
                <a:schemeClr val="bg1"/>
              </a:solidFill>
            </a:endParaRPr>
          </a:p>
        </p:txBody>
      </p:sp>
      <p:sp>
        <p:nvSpPr>
          <p:cNvPr id="10" name="Rectangle 9"/>
          <p:cNvSpPr/>
          <p:nvPr/>
        </p:nvSpPr>
        <p:spPr>
          <a:xfrm>
            <a:off x="455473" y="3192574"/>
            <a:ext cx="4803420" cy="338554"/>
          </a:xfrm>
          <a:prstGeom prst="rect">
            <a:avLst/>
          </a:prstGeom>
        </p:spPr>
        <p:txBody>
          <a:bodyPr wrap="square">
            <a:spAutoFit/>
          </a:bodyPr>
          <a:lstStyle/>
          <a:p>
            <a:r>
              <a:rPr lang="it-IT" sz="1600" dirty="0">
                <a:solidFill>
                  <a:schemeClr val="bg1"/>
                </a:solidFill>
              </a:rPr>
              <a:t>fabio.bacchelli@versalis.eni.com</a:t>
            </a:r>
          </a:p>
        </p:txBody>
      </p:sp>
      <p:sp>
        <p:nvSpPr>
          <p:cNvPr id="3" name="Rectangle 2">
            <a:extLst>
              <a:ext uri="{FF2B5EF4-FFF2-40B4-BE49-F238E27FC236}">
                <a16:creationId xmlns:a16="http://schemas.microsoft.com/office/drawing/2014/main" id="{7B6D935D-93AD-0D47-E4DB-D3D0371E94FA}"/>
              </a:ext>
            </a:extLst>
          </p:cNvPr>
          <p:cNvSpPr/>
          <p:nvPr/>
        </p:nvSpPr>
        <p:spPr>
          <a:xfrm>
            <a:off x="455473" y="3496149"/>
            <a:ext cx="4803420" cy="338554"/>
          </a:xfrm>
          <a:prstGeom prst="rect">
            <a:avLst/>
          </a:prstGeom>
        </p:spPr>
        <p:txBody>
          <a:bodyPr wrap="square">
            <a:spAutoFit/>
          </a:bodyPr>
          <a:lstStyle/>
          <a:p>
            <a:r>
              <a:rPr lang="it-IT" sz="1600" dirty="0">
                <a:solidFill>
                  <a:schemeClr val="bg1"/>
                </a:solidFill>
              </a:rPr>
              <a:t>johannes.goldenbohm@versalis.eni.com</a:t>
            </a:r>
          </a:p>
        </p:txBody>
      </p:sp>
    </p:spTree>
    <p:extLst>
      <p:ext uri="{BB962C8B-B14F-4D97-AF65-F5344CB8AC3E}">
        <p14:creationId xmlns:p14="http://schemas.microsoft.com/office/powerpoint/2010/main" val="428698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a:extLst>
              <a:ext uri="{FF2B5EF4-FFF2-40B4-BE49-F238E27FC236}">
                <a16:creationId xmlns:a16="http://schemas.microsoft.com/office/drawing/2014/main" id="{28D19827-D082-440B-9E22-AC02FE379437}"/>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Diapositiva think-cell" r:id="rId5" imgW="306" imgH="306" progId="TCLayout.ActiveDocument.1">
                  <p:embed/>
                </p:oleObj>
              </mc:Choice>
              <mc:Fallback>
                <p:oleObj name="Diapositiva think-cell" r:id="rId5" imgW="306" imgH="306" progId="TCLayout.ActiveDocument.1">
                  <p:embed/>
                  <p:pic>
                    <p:nvPicPr>
                      <p:cNvPr id="7" name="Oggetto 6" hidden="1">
                        <a:extLst>
                          <a:ext uri="{FF2B5EF4-FFF2-40B4-BE49-F238E27FC236}">
                            <a16:creationId xmlns:a16="http://schemas.microsoft.com/office/drawing/2014/main" id="{28D19827-D082-440B-9E22-AC02FE379437}"/>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6" name="Rettangolo 5" hidden="1">
            <a:extLst>
              <a:ext uri="{FF2B5EF4-FFF2-40B4-BE49-F238E27FC236}">
                <a16:creationId xmlns:a16="http://schemas.microsoft.com/office/drawing/2014/main" id="{E7FB202C-737F-434B-9678-DB3E7D16E023}"/>
              </a:ext>
            </a:extLst>
          </p:cNvPr>
          <p:cNvSpPr/>
          <p:nvPr>
            <p:custDataLst>
              <p:tags r:id="rId2"/>
            </p:custDataLst>
          </p:nvPr>
        </p:nvSpPr>
        <p:spPr>
          <a:xfrm>
            <a:off x="0" y="0"/>
            <a:ext cx="211667" cy="211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400"/>
              </a:lnSpc>
              <a:spcBef>
                <a:spcPct val="0"/>
              </a:spcBef>
              <a:spcAft>
                <a:spcPct val="0"/>
              </a:spcAft>
            </a:pPr>
            <a:endParaRPr lang="it-IT" sz="2400" b="1" dirty="0">
              <a:latin typeface="Calibri" panose="020F0502020204030204" pitchFamily="34" charset="0"/>
              <a:ea typeface="+mj-ea"/>
              <a:cs typeface="+mj-cs"/>
              <a:sym typeface="Calibri" panose="020F0502020204030204" pitchFamily="34" charset="0"/>
            </a:endParaRPr>
          </a:p>
        </p:txBody>
      </p:sp>
      <p:sp>
        <p:nvSpPr>
          <p:cNvPr id="2" name="Titolo 1">
            <a:extLst>
              <a:ext uri="{FF2B5EF4-FFF2-40B4-BE49-F238E27FC236}">
                <a16:creationId xmlns:a16="http://schemas.microsoft.com/office/drawing/2014/main" id="{CFC3EC85-4B1E-4A34-8103-80F935AC56B2}"/>
              </a:ext>
            </a:extLst>
          </p:cNvPr>
          <p:cNvSpPr>
            <a:spLocks noGrp="1"/>
          </p:cNvSpPr>
          <p:nvPr>
            <p:ph type="title"/>
          </p:nvPr>
        </p:nvSpPr>
        <p:spPr/>
        <p:txBody>
          <a:bodyPr/>
          <a:lstStyle/>
          <a:p>
            <a:r>
              <a:rPr lang="en-GB" dirty="0"/>
              <a:t>Versalis </a:t>
            </a:r>
            <a:r>
              <a:rPr lang="en-GB" dirty="0" err="1"/>
              <a:t>Säulen</a:t>
            </a:r>
            <a:r>
              <a:rPr lang="en-GB" dirty="0"/>
              <a:t> der </a:t>
            </a:r>
            <a:r>
              <a:rPr lang="en-GB" dirty="0" err="1"/>
              <a:t>Kreislaufwirtschaft</a:t>
            </a:r>
            <a:endParaRPr lang="it-IT" dirty="0"/>
          </a:p>
        </p:txBody>
      </p:sp>
      <p:sp>
        <p:nvSpPr>
          <p:cNvPr id="5" name="Segnaposto numero diapositiva 4">
            <a:extLst>
              <a:ext uri="{FF2B5EF4-FFF2-40B4-BE49-F238E27FC236}">
                <a16:creationId xmlns:a16="http://schemas.microsoft.com/office/drawing/2014/main" id="{7B815F63-2BC7-45B9-A46D-49C4E7DCF1C0}"/>
              </a:ext>
            </a:extLst>
          </p:cNvPr>
          <p:cNvSpPr>
            <a:spLocks noGrp="1"/>
          </p:cNvSpPr>
          <p:nvPr>
            <p:ph type="sldNum" sz="quarter" idx="18"/>
          </p:nvPr>
        </p:nvSpPr>
        <p:spPr/>
        <p:txBody>
          <a:bodyPr/>
          <a:lstStyle/>
          <a:p>
            <a:pPr fontAlgn="base">
              <a:spcBef>
                <a:spcPct val="0"/>
              </a:spcBef>
              <a:spcAft>
                <a:spcPct val="0"/>
              </a:spcAft>
              <a:defRPr/>
            </a:pPr>
            <a:fld id="{DC8EB68E-E012-4BA0-8FC2-4838E88C4766}" type="slidenum">
              <a:rPr lang="it-IT" smtClean="0">
                <a:solidFill>
                  <a:prstClr val="black"/>
                </a:solidFill>
              </a:rPr>
              <a:pPr fontAlgn="base">
                <a:spcBef>
                  <a:spcPct val="0"/>
                </a:spcBef>
                <a:spcAft>
                  <a:spcPct val="0"/>
                </a:spcAft>
                <a:defRPr/>
              </a:pPr>
              <a:t>3</a:t>
            </a:fld>
            <a:endParaRPr lang="it-IT" dirty="0">
              <a:solidFill>
                <a:prstClr val="black"/>
              </a:solidFill>
            </a:endParaRPr>
          </a:p>
        </p:txBody>
      </p:sp>
      <p:sp>
        <p:nvSpPr>
          <p:cNvPr id="4" name="Segnaposto piè di pagina 3">
            <a:extLst>
              <a:ext uri="{FF2B5EF4-FFF2-40B4-BE49-F238E27FC236}">
                <a16:creationId xmlns:a16="http://schemas.microsoft.com/office/drawing/2014/main" id="{A2D7E95B-5740-4990-8083-9691FB907278}"/>
              </a:ext>
            </a:extLst>
          </p:cNvPr>
          <p:cNvSpPr>
            <a:spLocks noGrp="1"/>
          </p:cNvSpPr>
          <p:nvPr>
            <p:ph type="ftr" sz="quarter" idx="4294967295"/>
          </p:nvPr>
        </p:nvSpPr>
        <p:spPr>
          <a:xfrm>
            <a:off x="0" y="0"/>
            <a:ext cx="0" cy="0"/>
          </a:xfrm>
        </p:spPr>
        <p:txBody>
          <a:bodyPr/>
          <a:lstStyle/>
          <a:p>
            <a:endParaRPr lang="it-IT" dirty="0">
              <a:solidFill>
                <a:prstClr val="black"/>
              </a:solidFill>
            </a:endParaRPr>
          </a:p>
        </p:txBody>
      </p:sp>
      <p:sp>
        <p:nvSpPr>
          <p:cNvPr id="8" name="Rettangolo 7">
            <a:extLst>
              <a:ext uri="{FF2B5EF4-FFF2-40B4-BE49-F238E27FC236}">
                <a16:creationId xmlns:a16="http://schemas.microsoft.com/office/drawing/2014/main" id="{A110046F-1241-4855-8622-92ADB129BB1D}"/>
              </a:ext>
            </a:extLst>
          </p:cNvPr>
          <p:cNvSpPr/>
          <p:nvPr/>
        </p:nvSpPr>
        <p:spPr>
          <a:xfrm>
            <a:off x="7924237" y="2706823"/>
            <a:ext cx="3260328" cy="637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67" b="1" dirty="0">
                <a:solidFill>
                  <a:schemeClr val="bg1"/>
                </a:solidFill>
              </a:rPr>
              <a:t>DIVERSIFIKATION DER ROHSTOFFE</a:t>
            </a:r>
          </a:p>
        </p:txBody>
      </p:sp>
      <p:sp>
        <p:nvSpPr>
          <p:cNvPr id="9" name="Rettangolo 8">
            <a:extLst>
              <a:ext uri="{FF2B5EF4-FFF2-40B4-BE49-F238E27FC236}">
                <a16:creationId xmlns:a16="http://schemas.microsoft.com/office/drawing/2014/main" id="{018AED8A-139B-45F3-9F72-681097351A8E}"/>
              </a:ext>
            </a:extLst>
          </p:cNvPr>
          <p:cNvSpPr/>
          <p:nvPr/>
        </p:nvSpPr>
        <p:spPr>
          <a:xfrm>
            <a:off x="815413" y="1124744"/>
            <a:ext cx="1036915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bg1"/>
                </a:solidFill>
              </a:rPr>
              <a:t>LEBENSZYKLUSPERSPEKTIVE</a:t>
            </a:r>
          </a:p>
        </p:txBody>
      </p:sp>
      <p:sp>
        <p:nvSpPr>
          <p:cNvPr id="10" name="CasellaDiTesto 9">
            <a:extLst>
              <a:ext uri="{FF2B5EF4-FFF2-40B4-BE49-F238E27FC236}">
                <a16:creationId xmlns:a16="http://schemas.microsoft.com/office/drawing/2014/main" id="{B1BF9F77-14F8-4B57-B752-7A4C5322C999}"/>
              </a:ext>
            </a:extLst>
          </p:cNvPr>
          <p:cNvSpPr txBox="1"/>
          <p:nvPr/>
        </p:nvSpPr>
        <p:spPr>
          <a:xfrm>
            <a:off x="815413" y="1797773"/>
            <a:ext cx="10369152" cy="615553"/>
          </a:xfrm>
          <a:prstGeom prst="rect">
            <a:avLst/>
          </a:prstGeom>
          <a:noFill/>
        </p:spPr>
        <p:txBody>
          <a:bodyPr wrap="square" lIns="0" tIns="0" rIns="0" bIns="0" rtlCol="0">
            <a:spAutoFit/>
          </a:bodyPr>
          <a:lstStyle/>
          <a:p>
            <a:pPr algn="ctr"/>
            <a:r>
              <a:rPr lang="de-DE" sz="2000" dirty="0">
                <a:solidFill>
                  <a:schemeClr val="bg1"/>
                </a:solidFill>
              </a:rPr>
              <a:t>Die Ressourceneffizienz eines innovativen Weges muss während des gesamten Lebenszyklus eines Produkts analysiert werden, vom Design bis zu seiner endgültigen Bestimmung</a:t>
            </a:r>
            <a:endParaRPr lang="it-IT" sz="2000" dirty="0">
              <a:solidFill>
                <a:schemeClr val="bg1"/>
              </a:solidFill>
            </a:endParaRPr>
          </a:p>
        </p:txBody>
      </p:sp>
      <p:sp>
        <p:nvSpPr>
          <p:cNvPr id="11" name="Rettangolo 10">
            <a:extLst>
              <a:ext uri="{FF2B5EF4-FFF2-40B4-BE49-F238E27FC236}">
                <a16:creationId xmlns:a16="http://schemas.microsoft.com/office/drawing/2014/main" id="{0B0CE818-84E2-45D6-B15C-CB09522F680D}"/>
              </a:ext>
            </a:extLst>
          </p:cNvPr>
          <p:cNvSpPr/>
          <p:nvPr/>
        </p:nvSpPr>
        <p:spPr>
          <a:xfrm>
            <a:off x="820225" y="2699953"/>
            <a:ext cx="3260328" cy="637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67" b="1" dirty="0">
                <a:solidFill>
                  <a:schemeClr val="bg1"/>
                </a:solidFill>
              </a:rPr>
              <a:t>RECYCLING</a:t>
            </a:r>
          </a:p>
        </p:txBody>
      </p:sp>
      <p:sp>
        <p:nvSpPr>
          <p:cNvPr id="12" name="Rettangolo 11">
            <a:extLst>
              <a:ext uri="{FF2B5EF4-FFF2-40B4-BE49-F238E27FC236}">
                <a16:creationId xmlns:a16="http://schemas.microsoft.com/office/drawing/2014/main" id="{12A6B895-75B7-47DC-A953-E9019AC1F65E}"/>
              </a:ext>
            </a:extLst>
          </p:cNvPr>
          <p:cNvSpPr/>
          <p:nvPr/>
        </p:nvSpPr>
        <p:spPr>
          <a:xfrm>
            <a:off x="4371839" y="2713886"/>
            <a:ext cx="3260328" cy="637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67" b="1" dirty="0">
                <a:solidFill>
                  <a:schemeClr val="bg1"/>
                </a:solidFill>
              </a:rPr>
              <a:t>ECO-DESIGN</a:t>
            </a:r>
          </a:p>
        </p:txBody>
      </p:sp>
      <p:sp>
        <p:nvSpPr>
          <p:cNvPr id="13" name="CasellaDiTesto 12">
            <a:extLst>
              <a:ext uri="{FF2B5EF4-FFF2-40B4-BE49-F238E27FC236}">
                <a16:creationId xmlns:a16="http://schemas.microsoft.com/office/drawing/2014/main" id="{B95F1EE9-B354-4A70-A7FF-35B989B09D2D}"/>
              </a:ext>
            </a:extLst>
          </p:cNvPr>
          <p:cNvSpPr txBox="1"/>
          <p:nvPr/>
        </p:nvSpPr>
        <p:spPr>
          <a:xfrm>
            <a:off x="7924237" y="3497170"/>
            <a:ext cx="3260328" cy="1846659"/>
          </a:xfrm>
          <a:prstGeom prst="rect">
            <a:avLst/>
          </a:prstGeom>
          <a:noFill/>
        </p:spPr>
        <p:txBody>
          <a:bodyPr wrap="square" lIns="0" tIns="0" rIns="0" bIns="0" rtlCol="0">
            <a:spAutoFit/>
          </a:bodyPr>
          <a:lstStyle/>
          <a:p>
            <a:pPr algn="ctr">
              <a:buClr>
                <a:srgbClr val="FFD500"/>
              </a:buClr>
            </a:pPr>
            <a:r>
              <a:rPr lang="de-DE" sz="2000" dirty="0">
                <a:solidFill>
                  <a:schemeClr val="bg1"/>
                </a:solidFill>
              </a:rPr>
              <a:t>Möglichkeiten der Rohstoffdiversifizierung für Produkte und/oder Verpackungen:</a:t>
            </a:r>
          </a:p>
          <a:p>
            <a:pPr algn="ctr">
              <a:buClr>
                <a:srgbClr val="FFD500"/>
              </a:buClr>
            </a:pPr>
            <a:r>
              <a:rPr lang="de-DE" sz="2000" dirty="0">
                <a:solidFill>
                  <a:schemeClr val="bg1"/>
                </a:solidFill>
              </a:rPr>
              <a:t>Erneuerbare Ressourcen,</a:t>
            </a:r>
          </a:p>
          <a:p>
            <a:pPr algn="ctr">
              <a:buClr>
                <a:srgbClr val="FFD500"/>
              </a:buClr>
            </a:pPr>
            <a:r>
              <a:rPr lang="de-DE" sz="2000" dirty="0">
                <a:solidFill>
                  <a:schemeClr val="bg1"/>
                </a:solidFill>
              </a:rPr>
              <a:t>Sekundärrohstoffe</a:t>
            </a:r>
            <a:endParaRPr lang="it-IT" sz="2000" dirty="0">
              <a:solidFill>
                <a:schemeClr val="bg1"/>
              </a:solidFill>
            </a:endParaRPr>
          </a:p>
        </p:txBody>
      </p:sp>
      <p:sp>
        <p:nvSpPr>
          <p:cNvPr id="14" name="CasellaDiTesto 13">
            <a:extLst>
              <a:ext uri="{FF2B5EF4-FFF2-40B4-BE49-F238E27FC236}">
                <a16:creationId xmlns:a16="http://schemas.microsoft.com/office/drawing/2014/main" id="{A5B46EE9-80D2-49AE-BE75-94E7C0D7557C}"/>
              </a:ext>
            </a:extLst>
          </p:cNvPr>
          <p:cNvSpPr txBox="1"/>
          <p:nvPr/>
        </p:nvSpPr>
        <p:spPr>
          <a:xfrm>
            <a:off x="820225" y="3490299"/>
            <a:ext cx="3260328" cy="2154436"/>
          </a:xfrm>
          <a:prstGeom prst="rect">
            <a:avLst/>
          </a:prstGeom>
          <a:noFill/>
        </p:spPr>
        <p:txBody>
          <a:bodyPr wrap="square" lIns="0" tIns="0" rIns="0" bIns="0" rtlCol="0">
            <a:spAutoFit/>
          </a:bodyPr>
          <a:lstStyle/>
          <a:p>
            <a:pPr algn="ctr">
              <a:buClr>
                <a:srgbClr val="FFD500"/>
              </a:buClr>
            </a:pPr>
            <a:r>
              <a:rPr lang="de-DE" sz="2000" dirty="0">
                <a:solidFill>
                  <a:schemeClr val="bg1"/>
                </a:solidFill>
              </a:rPr>
              <a:t>Entwicklung mechanischer, physikalischer und chemischer Recyclingtechnologien von Kunststoffen und Reifen durch interne Forschung und in Partnerschaft mit Verbänden und Konsortien</a:t>
            </a:r>
            <a:endParaRPr lang="it-IT" sz="2000" dirty="0">
              <a:solidFill>
                <a:schemeClr val="bg1"/>
              </a:solidFill>
            </a:endParaRPr>
          </a:p>
        </p:txBody>
      </p:sp>
      <p:sp>
        <p:nvSpPr>
          <p:cNvPr id="15" name="CasellaDiTesto 14">
            <a:extLst>
              <a:ext uri="{FF2B5EF4-FFF2-40B4-BE49-F238E27FC236}">
                <a16:creationId xmlns:a16="http://schemas.microsoft.com/office/drawing/2014/main" id="{0B67B179-504F-4817-9C69-1EEA07CDE8B5}"/>
              </a:ext>
            </a:extLst>
          </p:cNvPr>
          <p:cNvSpPr txBox="1"/>
          <p:nvPr/>
        </p:nvSpPr>
        <p:spPr>
          <a:xfrm>
            <a:off x="4371839" y="3504233"/>
            <a:ext cx="3260328" cy="1846659"/>
          </a:xfrm>
          <a:prstGeom prst="rect">
            <a:avLst/>
          </a:prstGeom>
          <a:noFill/>
        </p:spPr>
        <p:txBody>
          <a:bodyPr wrap="square" lIns="0" tIns="0" rIns="0" bIns="0" rtlCol="0">
            <a:spAutoFit/>
          </a:bodyPr>
          <a:lstStyle/>
          <a:p>
            <a:pPr algn="ctr">
              <a:buClr>
                <a:srgbClr val="FFD500"/>
              </a:buClr>
            </a:pPr>
            <a:r>
              <a:rPr lang="de-DE" sz="2000" dirty="0">
                <a:solidFill>
                  <a:schemeClr val="bg1"/>
                </a:solidFill>
              </a:rPr>
              <a:t>Entwicklung integrierter Lösungen zur Verbesserung der Ressourceneffizienz während des gesamten Lebenszyklus und der Recyclingfähigkeit der hergestellten Güter</a:t>
            </a:r>
            <a:endParaRPr lang="it-IT" sz="2000" dirty="0">
              <a:solidFill>
                <a:schemeClr val="bg1"/>
              </a:solidFill>
            </a:endParaRPr>
          </a:p>
        </p:txBody>
      </p:sp>
      <p:grpSp>
        <p:nvGrpSpPr>
          <p:cNvPr id="17" name="Gruppieren 397">
            <a:extLst>
              <a:ext uri="{FF2B5EF4-FFF2-40B4-BE49-F238E27FC236}">
                <a16:creationId xmlns:a16="http://schemas.microsoft.com/office/drawing/2014/main" id="{DE406631-1FC4-4EFB-91DD-E4C04CA4F256}"/>
              </a:ext>
            </a:extLst>
          </p:cNvPr>
          <p:cNvGrpSpPr>
            <a:grpSpLocks noChangeAspect="1"/>
          </p:cNvGrpSpPr>
          <p:nvPr/>
        </p:nvGrpSpPr>
        <p:grpSpPr bwMode="gray">
          <a:xfrm>
            <a:off x="10636352" y="2794767"/>
            <a:ext cx="384000" cy="461764"/>
            <a:chOff x="-8815388" y="1176337"/>
            <a:chExt cx="885826" cy="1065213"/>
          </a:xfrm>
          <a:solidFill>
            <a:schemeClr val="tx1"/>
          </a:solidFill>
        </p:grpSpPr>
        <p:sp>
          <p:nvSpPr>
            <p:cNvPr id="18" name="Freeform 178">
              <a:extLst>
                <a:ext uri="{FF2B5EF4-FFF2-40B4-BE49-F238E27FC236}">
                  <a16:creationId xmlns:a16="http://schemas.microsoft.com/office/drawing/2014/main" id="{A9190A6D-5D1C-4FCA-B9CF-3A0E135C2CAE}"/>
                </a:ext>
              </a:extLst>
            </p:cNvPr>
            <p:cNvSpPr>
              <a:spLocks/>
            </p:cNvSpPr>
            <p:nvPr/>
          </p:nvSpPr>
          <p:spPr bwMode="gray">
            <a:xfrm>
              <a:off x="-8393113" y="1176337"/>
              <a:ext cx="182563" cy="269875"/>
            </a:xfrm>
            <a:custGeom>
              <a:avLst/>
              <a:gdLst>
                <a:gd name="T0" fmla="*/ 9 w 72"/>
                <a:gd name="T1" fmla="*/ 106 h 106"/>
                <a:gd name="T2" fmla="*/ 14 w 72"/>
                <a:gd name="T3" fmla="*/ 44 h 106"/>
                <a:gd name="T4" fmla="*/ 72 w 72"/>
                <a:gd name="T5" fmla="*/ 0 h 106"/>
                <a:gd name="T6" fmla="*/ 67 w 72"/>
                <a:gd name="T7" fmla="*/ 49 h 106"/>
                <a:gd name="T8" fmla="*/ 44 w 72"/>
                <a:gd name="T9" fmla="*/ 90 h 106"/>
                <a:gd name="T10" fmla="*/ 9 w 72"/>
                <a:gd name="T11" fmla="*/ 106 h 106"/>
              </a:gdLst>
              <a:ahLst/>
              <a:cxnLst>
                <a:cxn ang="0">
                  <a:pos x="T0" y="T1"/>
                </a:cxn>
                <a:cxn ang="0">
                  <a:pos x="T2" y="T3"/>
                </a:cxn>
                <a:cxn ang="0">
                  <a:pos x="T4" y="T5"/>
                </a:cxn>
                <a:cxn ang="0">
                  <a:pos x="T6" y="T7"/>
                </a:cxn>
                <a:cxn ang="0">
                  <a:pos x="T8" y="T9"/>
                </a:cxn>
                <a:cxn ang="0">
                  <a:pos x="T10" y="T11"/>
                </a:cxn>
              </a:cxnLst>
              <a:rect l="0" t="0" r="r" b="b"/>
              <a:pathLst>
                <a:path w="72" h="106">
                  <a:moveTo>
                    <a:pt x="9" y="106"/>
                  </a:moveTo>
                  <a:cubicBezTo>
                    <a:pt x="6" y="96"/>
                    <a:pt x="0" y="66"/>
                    <a:pt x="14" y="44"/>
                  </a:cubicBezTo>
                  <a:cubicBezTo>
                    <a:pt x="27" y="22"/>
                    <a:pt x="72" y="0"/>
                    <a:pt x="72" y="0"/>
                  </a:cubicBezTo>
                  <a:cubicBezTo>
                    <a:pt x="72" y="0"/>
                    <a:pt x="69" y="31"/>
                    <a:pt x="67" y="49"/>
                  </a:cubicBezTo>
                  <a:cubicBezTo>
                    <a:pt x="64" y="69"/>
                    <a:pt x="57" y="79"/>
                    <a:pt x="44" y="90"/>
                  </a:cubicBezTo>
                  <a:cubicBezTo>
                    <a:pt x="32" y="101"/>
                    <a:pt x="9" y="106"/>
                    <a:pt x="9" y="10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179">
              <a:extLst>
                <a:ext uri="{FF2B5EF4-FFF2-40B4-BE49-F238E27FC236}">
                  <a16:creationId xmlns:a16="http://schemas.microsoft.com/office/drawing/2014/main" id="{F416C758-DFCE-4E6F-8CE9-97D0AEAA5F3E}"/>
                </a:ext>
              </a:extLst>
            </p:cNvPr>
            <p:cNvSpPr>
              <a:spLocks/>
            </p:cNvSpPr>
            <p:nvPr/>
          </p:nvSpPr>
          <p:spPr bwMode="gray">
            <a:xfrm>
              <a:off x="-8315325" y="1377950"/>
              <a:ext cx="385763" cy="255588"/>
            </a:xfrm>
            <a:custGeom>
              <a:avLst/>
              <a:gdLst>
                <a:gd name="T0" fmla="*/ 3 w 152"/>
                <a:gd name="T1" fmla="*/ 60 h 101"/>
                <a:gd name="T2" fmla="*/ 47 w 152"/>
                <a:gd name="T3" fmla="*/ 12 h 101"/>
                <a:gd name="T4" fmla="*/ 118 w 152"/>
                <a:gd name="T5" fmla="*/ 21 h 101"/>
                <a:gd name="T6" fmla="*/ 151 w 152"/>
                <a:gd name="T7" fmla="*/ 77 h 101"/>
                <a:gd name="T8" fmla="*/ 140 w 152"/>
                <a:gd name="T9" fmla="*/ 74 h 101"/>
                <a:gd name="T10" fmla="*/ 110 w 152"/>
                <a:gd name="T11" fmla="*/ 77 h 101"/>
                <a:gd name="T12" fmla="*/ 54 w 152"/>
                <a:gd name="T13" fmla="*/ 99 h 101"/>
                <a:gd name="T14" fmla="*/ 5 w 152"/>
                <a:gd name="T15" fmla="*/ 68 h 101"/>
                <a:gd name="T16" fmla="*/ 32 w 152"/>
                <a:gd name="T17" fmla="*/ 50 h 101"/>
                <a:gd name="T18" fmla="*/ 53 w 152"/>
                <a:gd name="T19" fmla="*/ 43 h 101"/>
                <a:gd name="T20" fmla="*/ 77 w 152"/>
                <a:gd name="T21" fmla="*/ 39 h 101"/>
                <a:gd name="T22" fmla="*/ 32 w 152"/>
                <a:gd name="T23" fmla="*/ 43 h 101"/>
                <a:gd name="T24" fmla="*/ 3 w 152"/>
                <a:gd name="T25" fmla="*/ 6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1">
                  <a:moveTo>
                    <a:pt x="3" y="60"/>
                  </a:moveTo>
                  <a:cubicBezTo>
                    <a:pt x="4" y="52"/>
                    <a:pt x="11" y="23"/>
                    <a:pt x="47" y="12"/>
                  </a:cubicBezTo>
                  <a:cubicBezTo>
                    <a:pt x="84" y="0"/>
                    <a:pt x="110" y="16"/>
                    <a:pt x="118" y="21"/>
                  </a:cubicBezTo>
                  <a:cubicBezTo>
                    <a:pt x="131" y="31"/>
                    <a:pt x="148" y="51"/>
                    <a:pt x="151" y="77"/>
                  </a:cubicBezTo>
                  <a:cubicBezTo>
                    <a:pt x="152" y="92"/>
                    <a:pt x="150" y="79"/>
                    <a:pt x="140" y="74"/>
                  </a:cubicBezTo>
                  <a:cubicBezTo>
                    <a:pt x="130" y="69"/>
                    <a:pt x="117" y="73"/>
                    <a:pt x="110" y="77"/>
                  </a:cubicBezTo>
                  <a:cubicBezTo>
                    <a:pt x="105" y="80"/>
                    <a:pt x="80" y="98"/>
                    <a:pt x="54" y="99"/>
                  </a:cubicBezTo>
                  <a:cubicBezTo>
                    <a:pt x="26" y="101"/>
                    <a:pt x="0" y="75"/>
                    <a:pt x="5" y="68"/>
                  </a:cubicBezTo>
                  <a:cubicBezTo>
                    <a:pt x="8" y="66"/>
                    <a:pt x="17" y="56"/>
                    <a:pt x="32" y="50"/>
                  </a:cubicBezTo>
                  <a:cubicBezTo>
                    <a:pt x="39" y="48"/>
                    <a:pt x="46" y="45"/>
                    <a:pt x="53" y="43"/>
                  </a:cubicBezTo>
                  <a:cubicBezTo>
                    <a:pt x="67" y="40"/>
                    <a:pt x="78" y="39"/>
                    <a:pt x="77" y="39"/>
                  </a:cubicBezTo>
                  <a:cubicBezTo>
                    <a:pt x="74" y="37"/>
                    <a:pt x="56" y="35"/>
                    <a:pt x="32" y="43"/>
                  </a:cubicBezTo>
                  <a:cubicBezTo>
                    <a:pt x="16" y="49"/>
                    <a:pt x="3" y="60"/>
                    <a:pt x="3" y="6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80">
              <a:extLst>
                <a:ext uri="{FF2B5EF4-FFF2-40B4-BE49-F238E27FC236}">
                  <a16:creationId xmlns:a16="http://schemas.microsoft.com/office/drawing/2014/main" id="{19B4EE2A-AC19-4D61-A67F-D6943DD6F550}"/>
                </a:ext>
              </a:extLst>
            </p:cNvPr>
            <p:cNvSpPr>
              <a:spLocks/>
            </p:cNvSpPr>
            <p:nvPr/>
          </p:nvSpPr>
          <p:spPr bwMode="gray">
            <a:xfrm>
              <a:off x="-8815388" y="1349375"/>
              <a:ext cx="411163" cy="254000"/>
            </a:xfrm>
            <a:custGeom>
              <a:avLst/>
              <a:gdLst>
                <a:gd name="T0" fmla="*/ 3 w 162"/>
                <a:gd name="T1" fmla="*/ 63 h 100"/>
                <a:gd name="T2" fmla="*/ 46 w 162"/>
                <a:gd name="T3" fmla="*/ 20 h 100"/>
                <a:gd name="T4" fmla="*/ 115 w 162"/>
                <a:gd name="T5" fmla="*/ 6 h 100"/>
                <a:gd name="T6" fmla="*/ 153 w 162"/>
                <a:gd name="T7" fmla="*/ 35 h 100"/>
                <a:gd name="T8" fmla="*/ 160 w 162"/>
                <a:gd name="T9" fmla="*/ 71 h 100"/>
                <a:gd name="T10" fmla="*/ 153 w 162"/>
                <a:gd name="T11" fmla="*/ 77 h 100"/>
                <a:gd name="T12" fmla="*/ 123 w 162"/>
                <a:gd name="T13" fmla="*/ 44 h 100"/>
                <a:gd name="T14" fmla="*/ 80 w 162"/>
                <a:gd name="T15" fmla="*/ 39 h 100"/>
                <a:gd name="T16" fmla="*/ 116 w 162"/>
                <a:gd name="T17" fmla="*/ 48 h 100"/>
                <a:gd name="T18" fmla="*/ 144 w 162"/>
                <a:gd name="T19" fmla="*/ 80 h 100"/>
                <a:gd name="T20" fmla="*/ 140 w 162"/>
                <a:gd name="T21" fmla="*/ 90 h 100"/>
                <a:gd name="T22" fmla="*/ 104 w 162"/>
                <a:gd name="T23" fmla="*/ 97 h 100"/>
                <a:gd name="T24" fmla="*/ 59 w 162"/>
                <a:gd name="T25" fmla="*/ 77 h 100"/>
                <a:gd name="T26" fmla="*/ 21 w 162"/>
                <a:gd name="T27" fmla="*/ 66 h 100"/>
                <a:gd name="T28" fmla="*/ 3 w 162"/>
                <a:gd name="T29"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00">
                  <a:moveTo>
                    <a:pt x="3" y="63"/>
                  </a:moveTo>
                  <a:cubicBezTo>
                    <a:pt x="5" y="60"/>
                    <a:pt x="25" y="33"/>
                    <a:pt x="46" y="20"/>
                  </a:cubicBezTo>
                  <a:cubicBezTo>
                    <a:pt x="67" y="7"/>
                    <a:pt x="91" y="0"/>
                    <a:pt x="115" y="6"/>
                  </a:cubicBezTo>
                  <a:cubicBezTo>
                    <a:pt x="138" y="13"/>
                    <a:pt x="148" y="27"/>
                    <a:pt x="153" y="35"/>
                  </a:cubicBezTo>
                  <a:cubicBezTo>
                    <a:pt x="158" y="44"/>
                    <a:pt x="162" y="60"/>
                    <a:pt x="160" y="71"/>
                  </a:cubicBezTo>
                  <a:cubicBezTo>
                    <a:pt x="158" y="82"/>
                    <a:pt x="154" y="80"/>
                    <a:pt x="153" y="77"/>
                  </a:cubicBezTo>
                  <a:cubicBezTo>
                    <a:pt x="152" y="75"/>
                    <a:pt x="145" y="55"/>
                    <a:pt x="123" y="44"/>
                  </a:cubicBezTo>
                  <a:cubicBezTo>
                    <a:pt x="105" y="34"/>
                    <a:pt x="84" y="37"/>
                    <a:pt x="80" y="39"/>
                  </a:cubicBezTo>
                  <a:cubicBezTo>
                    <a:pt x="75" y="41"/>
                    <a:pt x="97" y="37"/>
                    <a:pt x="116" y="48"/>
                  </a:cubicBezTo>
                  <a:cubicBezTo>
                    <a:pt x="132" y="56"/>
                    <a:pt x="141" y="68"/>
                    <a:pt x="144" y="80"/>
                  </a:cubicBezTo>
                  <a:cubicBezTo>
                    <a:pt x="145" y="83"/>
                    <a:pt x="144" y="87"/>
                    <a:pt x="140" y="90"/>
                  </a:cubicBezTo>
                  <a:cubicBezTo>
                    <a:pt x="139" y="91"/>
                    <a:pt x="124" y="100"/>
                    <a:pt x="104" y="97"/>
                  </a:cubicBezTo>
                  <a:cubicBezTo>
                    <a:pt x="85" y="95"/>
                    <a:pt x="72" y="85"/>
                    <a:pt x="59" y="77"/>
                  </a:cubicBezTo>
                  <a:cubicBezTo>
                    <a:pt x="46" y="69"/>
                    <a:pt x="32" y="65"/>
                    <a:pt x="21" y="66"/>
                  </a:cubicBezTo>
                  <a:cubicBezTo>
                    <a:pt x="10" y="67"/>
                    <a:pt x="0" y="69"/>
                    <a:pt x="3" y="6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182">
              <a:extLst>
                <a:ext uri="{FF2B5EF4-FFF2-40B4-BE49-F238E27FC236}">
                  <a16:creationId xmlns:a16="http://schemas.microsoft.com/office/drawing/2014/main" id="{02DA55AB-B6D4-45D5-9EB8-C70CBA9E1AD0}"/>
                </a:ext>
              </a:extLst>
            </p:cNvPr>
            <p:cNvSpPr>
              <a:spLocks noEditPoints="1"/>
            </p:cNvSpPr>
            <p:nvPr/>
          </p:nvSpPr>
          <p:spPr bwMode="gray">
            <a:xfrm>
              <a:off x="-8726488" y="1662112"/>
              <a:ext cx="742950" cy="579438"/>
            </a:xfrm>
            <a:custGeom>
              <a:avLst/>
              <a:gdLst>
                <a:gd name="T0" fmla="*/ 146 w 293"/>
                <a:gd name="T1" fmla="*/ 229 h 229"/>
                <a:gd name="T2" fmla="*/ 0 w 293"/>
                <a:gd name="T3" fmla="*/ 82 h 229"/>
                <a:gd name="T4" fmla="*/ 19 w 293"/>
                <a:gd name="T5" fmla="*/ 9 h 229"/>
                <a:gd name="T6" fmla="*/ 24 w 293"/>
                <a:gd name="T7" fmla="*/ 1 h 229"/>
                <a:gd name="T8" fmla="*/ 146 w 293"/>
                <a:gd name="T9" fmla="*/ 83 h 229"/>
                <a:gd name="T10" fmla="*/ 269 w 293"/>
                <a:gd name="T11" fmla="*/ 0 h 229"/>
                <a:gd name="T12" fmla="*/ 273 w 293"/>
                <a:gd name="T13" fmla="*/ 9 h 229"/>
                <a:gd name="T14" fmla="*/ 293 w 293"/>
                <a:gd name="T15" fmla="*/ 82 h 229"/>
                <a:gd name="T16" fmla="*/ 146 w 293"/>
                <a:gd name="T17" fmla="*/ 229 h 229"/>
                <a:gd name="T18" fmla="*/ 30 w 293"/>
                <a:gd name="T19" fmla="*/ 27 h 229"/>
                <a:gd name="T20" fmla="*/ 18 w 293"/>
                <a:gd name="T21" fmla="*/ 82 h 229"/>
                <a:gd name="T22" fmla="*/ 146 w 293"/>
                <a:gd name="T23" fmla="*/ 211 h 229"/>
                <a:gd name="T24" fmla="*/ 275 w 293"/>
                <a:gd name="T25" fmla="*/ 82 h 229"/>
                <a:gd name="T26" fmla="*/ 262 w 293"/>
                <a:gd name="T27" fmla="*/ 27 h 229"/>
                <a:gd name="T28" fmla="*/ 146 w 293"/>
                <a:gd name="T29" fmla="*/ 105 h 229"/>
                <a:gd name="T30" fmla="*/ 30 w 293"/>
                <a:gd name="T31" fmla="*/ 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9">
                  <a:moveTo>
                    <a:pt x="146" y="229"/>
                  </a:moveTo>
                  <a:cubicBezTo>
                    <a:pt x="65" y="229"/>
                    <a:pt x="0" y="163"/>
                    <a:pt x="0" y="82"/>
                  </a:cubicBezTo>
                  <a:cubicBezTo>
                    <a:pt x="0" y="57"/>
                    <a:pt x="6" y="31"/>
                    <a:pt x="19" y="9"/>
                  </a:cubicBezTo>
                  <a:cubicBezTo>
                    <a:pt x="24" y="1"/>
                    <a:pt x="24" y="1"/>
                    <a:pt x="24" y="1"/>
                  </a:cubicBezTo>
                  <a:cubicBezTo>
                    <a:pt x="146" y="83"/>
                    <a:pt x="146" y="83"/>
                    <a:pt x="146" y="83"/>
                  </a:cubicBezTo>
                  <a:cubicBezTo>
                    <a:pt x="269" y="0"/>
                    <a:pt x="269" y="0"/>
                    <a:pt x="269" y="0"/>
                  </a:cubicBezTo>
                  <a:cubicBezTo>
                    <a:pt x="273" y="9"/>
                    <a:pt x="273" y="9"/>
                    <a:pt x="273" y="9"/>
                  </a:cubicBezTo>
                  <a:cubicBezTo>
                    <a:pt x="286" y="31"/>
                    <a:pt x="293" y="56"/>
                    <a:pt x="293" y="82"/>
                  </a:cubicBezTo>
                  <a:cubicBezTo>
                    <a:pt x="293" y="163"/>
                    <a:pt x="227" y="229"/>
                    <a:pt x="146" y="229"/>
                  </a:cubicBezTo>
                  <a:close/>
                  <a:moveTo>
                    <a:pt x="30" y="27"/>
                  </a:moveTo>
                  <a:cubicBezTo>
                    <a:pt x="22" y="44"/>
                    <a:pt x="18" y="63"/>
                    <a:pt x="18" y="82"/>
                  </a:cubicBezTo>
                  <a:cubicBezTo>
                    <a:pt x="18" y="153"/>
                    <a:pt x="75" y="211"/>
                    <a:pt x="146" y="211"/>
                  </a:cubicBezTo>
                  <a:cubicBezTo>
                    <a:pt x="217" y="211"/>
                    <a:pt x="275" y="153"/>
                    <a:pt x="275" y="82"/>
                  </a:cubicBezTo>
                  <a:cubicBezTo>
                    <a:pt x="275" y="63"/>
                    <a:pt x="271" y="44"/>
                    <a:pt x="262" y="27"/>
                  </a:cubicBezTo>
                  <a:cubicBezTo>
                    <a:pt x="146" y="105"/>
                    <a:pt x="146" y="105"/>
                    <a:pt x="146" y="105"/>
                  </a:cubicBezTo>
                  <a:lnTo>
                    <a:pt x="30"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183">
              <a:extLst>
                <a:ext uri="{FF2B5EF4-FFF2-40B4-BE49-F238E27FC236}">
                  <a16:creationId xmlns:a16="http://schemas.microsoft.com/office/drawing/2014/main" id="{18E4C7FA-1C2E-4A5E-B09C-D64AC56FA2C2}"/>
                </a:ext>
              </a:extLst>
            </p:cNvPr>
            <p:cNvSpPr>
              <a:spLocks/>
            </p:cNvSpPr>
            <p:nvPr/>
          </p:nvSpPr>
          <p:spPr bwMode="gray">
            <a:xfrm>
              <a:off x="-8664575" y="1717675"/>
              <a:ext cx="196850" cy="417513"/>
            </a:xfrm>
            <a:custGeom>
              <a:avLst/>
              <a:gdLst>
                <a:gd name="T0" fmla="*/ 12 w 78"/>
                <a:gd name="T1" fmla="*/ 76 h 165"/>
                <a:gd name="T2" fmla="*/ 16 w 78"/>
                <a:gd name="T3" fmla="*/ 92 h 165"/>
                <a:gd name="T4" fmla="*/ 17 w 78"/>
                <a:gd name="T5" fmla="*/ 103 h 165"/>
                <a:gd name="T6" fmla="*/ 26 w 78"/>
                <a:gd name="T7" fmla="*/ 110 h 165"/>
                <a:gd name="T8" fmla="*/ 28 w 78"/>
                <a:gd name="T9" fmla="*/ 115 h 165"/>
                <a:gd name="T10" fmla="*/ 31 w 78"/>
                <a:gd name="T11" fmla="*/ 116 h 165"/>
                <a:gd name="T12" fmla="*/ 36 w 78"/>
                <a:gd name="T13" fmla="*/ 118 h 165"/>
                <a:gd name="T14" fmla="*/ 39 w 78"/>
                <a:gd name="T15" fmla="*/ 122 h 165"/>
                <a:gd name="T16" fmla="*/ 40 w 78"/>
                <a:gd name="T17" fmla="*/ 126 h 165"/>
                <a:gd name="T18" fmla="*/ 41 w 78"/>
                <a:gd name="T19" fmla="*/ 131 h 165"/>
                <a:gd name="T20" fmla="*/ 45 w 78"/>
                <a:gd name="T21" fmla="*/ 141 h 165"/>
                <a:gd name="T22" fmla="*/ 48 w 78"/>
                <a:gd name="T23" fmla="*/ 145 h 165"/>
                <a:gd name="T24" fmla="*/ 52 w 78"/>
                <a:gd name="T25" fmla="*/ 149 h 165"/>
                <a:gd name="T26" fmla="*/ 54 w 78"/>
                <a:gd name="T27" fmla="*/ 153 h 165"/>
                <a:gd name="T28" fmla="*/ 56 w 78"/>
                <a:gd name="T29" fmla="*/ 157 h 165"/>
                <a:gd name="T30" fmla="*/ 59 w 78"/>
                <a:gd name="T31" fmla="*/ 161 h 165"/>
                <a:gd name="T32" fmla="*/ 63 w 78"/>
                <a:gd name="T33" fmla="*/ 164 h 165"/>
                <a:gd name="T34" fmla="*/ 62 w 78"/>
                <a:gd name="T35" fmla="*/ 145 h 165"/>
                <a:gd name="T36" fmla="*/ 68 w 78"/>
                <a:gd name="T37" fmla="*/ 128 h 165"/>
                <a:gd name="T38" fmla="*/ 69 w 78"/>
                <a:gd name="T39" fmla="*/ 121 h 165"/>
                <a:gd name="T40" fmla="*/ 69 w 78"/>
                <a:gd name="T41" fmla="*/ 118 h 165"/>
                <a:gd name="T42" fmla="*/ 69 w 78"/>
                <a:gd name="T43" fmla="*/ 115 h 165"/>
                <a:gd name="T44" fmla="*/ 69 w 78"/>
                <a:gd name="T45" fmla="*/ 106 h 165"/>
                <a:gd name="T46" fmla="*/ 75 w 78"/>
                <a:gd name="T47" fmla="*/ 94 h 165"/>
                <a:gd name="T48" fmla="*/ 69 w 78"/>
                <a:gd name="T49" fmla="*/ 91 h 165"/>
                <a:gd name="T50" fmla="*/ 64 w 78"/>
                <a:gd name="T51" fmla="*/ 89 h 165"/>
                <a:gd name="T52" fmla="*/ 60 w 78"/>
                <a:gd name="T53" fmla="*/ 85 h 165"/>
                <a:gd name="T54" fmla="*/ 55 w 78"/>
                <a:gd name="T55" fmla="*/ 84 h 165"/>
                <a:gd name="T56" fmla="*/ 50 w 78"/>
                <a:gd name="T57" fmla="*/ 82 h 165"/>
                <a:gd name="T58" fmla="*/ 43 w 78"/>
                <a:gd name="T59" fmla="*/ 82 h 165"/>
                <a:gd name="T60" fmla="*/ 40 w 78"/>
                <a:gd name="T61" fmla="*/ 82 h 165"/>
                <a:gd name="T62" fmla="*/ 36 w 78"/>
                <a:gd name="T63" fmla="*/ 83 h 165"/>
                <a:gd name="T64" fmla="*/ 31 w 78"/>
                <a:gd name="T65" fmla="*/ 83 h 165"/>
                <a:gd name="T66" fmla="*/ 24 w 78"/>
                <a:gd name="T67" fmla="*/ 82 h 165"/>
                <a:gd name="T68" fmla="*/ 24 w 78"/>
                <a:gd name="T69" fmla="*/ 79 h 165"/>
                <a:gd name="T70" fmla="*/ 21 w 78"/>
                <a:gd name="T71" fmla="*/ 80 h 165"/>
                <a:gd name="T72" fmla="*/ 19 w 78"/>
                <a:gd name="T73" fmla="*/ 79 h 165"/>
                <a:gd name="T74" fmla="*/ 18 w 78"/>
                <a:gd name="T75" fmla="*/ 77 h 165"/>
                <a:gd name="T76" fmla="*/ 17 w 78"/>
                <a:gd name="T77" fmla="*/ 78 h 165"/>
                <a:gd name="T78" fmla="*/ 16 w 78"/>
                <a:gd name="T79" fmla="*/ 77 h 165"/>
                <a:gd name="T80" fmla="*/ 17 w 78"/>
                <a:gd name="T81" fmla="*/ 70 h 165"/>
                <a:gd name="T82" fmla="*/ 24 w 78"/>
                <a:gd name="T83" fmla="*/ 60 h 165"/>
                <a:gd name="T84" fmla="*/ 33 w 78"/>
                <a:gd name="T85" fmla="*/ 63 h 165"/>
                <a:gd name="T86" fmla="*/ 35 w 78"/>
                <a:gd name="T87" fmla="*/ 68 h 165"/>
                <a:gd name="T88" fmla="*/ 36 w 78"/>
                <a:gd name="T89" fmla="*/ 61 h 165"/>
                <a:gd name="T90" fmla="*/ 40 w 78"/>
                <a:gd name="T91" fmla="*/ 57 h 165"/>
                <a:gd name="T92" fmla="*/ 49 w 78"/>
                <a:gd name="T93" fmla="*/ 53 h 165"/>
                <a:gd name="T94" fmla="*/ 57 w 78"/>
                <a:gd name="T95" fmla="*/ 46 h 165"/>
                <a:gd name="T96" fmla="*/ 63 w 78"/>
                <a:gd name="T97" fmla="*/ 41 h 165"/>
                <a:gd name="T98" fmla="*/ 65 w 78"/>
                <a:gd name="T99" fmla="*/ 34 h 165"/>
                <a:gd name="T100" fmla="*/ 35 w 78"/>
                <a:gd name="T101" fmla="*/ 13 h 165"/>
                <a:gd name="T102" fmla="*/ 15 w 78"/>
                <a:gd name="T103" fmla="*/ 0 h 165"/>
                <a:gd name="T104" fmla="*/ 13 w 78"/>
                <a:gd name="T105" fmla="*/ 10 h 165"/>
                <a:gd name="T106" fmla="*/ 10 w 78"/>
                <a:gd name="T107" fmla="*/ 13 h 165"/>
                <a:gd name="T108" fmla="*/ 9 w 78"/>
                <a:gd name="T109" fmla="*/ 17 h 165"/>
                <a:gd name="T110" fmla="*/ 3 w 78"/>
                <a:gd name="T111" fmla="*/ 24 h 165"/>
                <a:gd name="T112" fmla="*/ 1 w 78"/>
                <a:gd name="T113" fmla="*/ 38 h 165"/>
                <a:gd name="T114" fmla="*/ 4 w 78"/>
                <a:gd name="T115" fmla="*/ 53 h 165"/>
                <a:gd name="T116" fmla="*/ 12 w 78"/>
                <a:gd name="T117" fmla="*/ 7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165">
                  <a:moveTo>
                    <a:pt x="12" y="76"/>
                  </a:moveTo>
                  <a:cubicBezTo>
                    <a:pt x="14" y="80"/>
                    <a:pt x="18" y="85"/>
                    <a:pt x="16" y="92"/>
                  </a:cubicBezTo>
                  <a:cubicBezTo>
                    <a:pt x="15" y="96"/>
                    <a:pt x="14" y="96"/>
                    <a:pt x="17" y="103"/>
                  </a:cubicBezTo>
                  <a:cubicBezTo>
                    <a:pt x="19" y="110"/>
                    <a:pt x="23" y="107"/>
                    <a:pt x="26" y="110"/>
                  </a:cubicBezTo>
                  <a:cubicBezTo>
                    <a:pt x="27" y="112"/>
                    <a:pt x="27" y="113"/>
                    <a:pt x="28" y="115"/>
                  </a:cubicBezTo>
                  <a:cubicBezTo>
                    <a:pt x="29" y="115"/>
                    <a:pt x="30" y="115"/>
                    <a:pt x="31" y="116"/>
                  </a:cubicBezTo>
                  <a:cubicBezTo>
                    <a:pt x="33" y="116"/>
                    <a:pt x="34" y="117"/>
                    <a:pt x="36" y="118"/>
                  </a:cubicBezTo>
                  <a:cubicBezTo>
                    <a:pt x="36" y="118"/>
                    <a:pt x="38" y="120"/>
                    <a:pt x="39" y="122"/>
                  </a:cubicBezTo>
                  <a:cubicBezTo>
                    <a:pt x="39" y="123"/>
                    <a:pt x="39" y="125"/>
                    <a:pt x="40" y="126"/>
                  </a:cubicBezTo>
                  <a:cubicBezTo>
                    <a:pt x="40" y="128"/>
                    <a:pt x="41" y="130"/>
                    <a:pt x="41" y="131"/>
                  </a:cubicBezTo>
                  <a:cubicBezTo>
                    <a:pt x="40" y="131"/>
                    <a:pt x="43" y="138"/>
                    <a:pt x="45" y="141"/>
                  </a:cubicBezTo>
                  <a:cubicBezTo>
                    <a:pt x="46" y="142"/>
                    <a:pt x="47" y="144"/>
                    <a:pt x="48" y="145"/>
                  </a:cubicBezTo>
                  <a:cubicBezTo>
                    <a:pt x="49" y="146"/>
                    <a:pt x="50" y="148"/>
                    <a:pt x="52" y="149"/>
                  </a:cubicBezTo>
                  <a:cubicBezTo>
                    <a:pt x="54" y="153"/>
                    <a:pt x="54" y="153"/>
                    <a:pt x="54" y="153"/>
                  </a:cubicBezTo>
                  <a:cubicBezTo>
                    <a:pt x="54" y="153"/>
                    <a:pt x="54" y="155"/>
                    <a:pt x="56" y="157"/>
                  </a:cubicBezTo>
                  <a:cubicBezTo>
                    <a:pt x="57" y="158"/>
                    <a:pt x="59" y="161"/>
                    <a:pt x="59" y="161"/>
                  </a:cubicBezTo>
                  <a:cubicBezTo>
                    <a:pt x="61" y="164"/>
                    <a:pt x="63" y="165"/>
                    <a:pt x="63" y="164"/>
                  </a:cubicBezTo>
                  <a:cubicBezTo>
                    <a:pt x="62" y="159"/>
                    <a:pt x="62" y="145"/>
                    <a:pt x="62" y="145"/>
                  </a:cubicBezTo>
                  <a:cubicBezTo>
                    <a:pt x="62" y="145"/>
                    <a:pt x="66" y="130"/>
                    <a:pt x="68" y="128"/>
                  </a:cubicBezTo>
                  <a:cubicBezTo>
                    <a:pt x="68" y="127"/>
                    <a:pt x="69" y="124"/>
                    <a:pt x="69" y="121"/>
                  </a:cubicBezTo>
                  <a:cubicBezTo>
                    <a:pt x="70" y="120"/>
                    <a:pt x="69" y="119"/>
                    <a:pt x="69" y="118"/>
                  </a:cubicBezTo>
                  <a:cubicBezTo>
                    <a:pt x="69" y="117"/>
                    <a:pt x="70" y="116"/>
                    <a:pt x="69" y="115"/>
                  </a:cubicBezTo>
                  <a:cubicBezTo>
                    <a:pt x="69" y="111"/>
                    <a:pt x="69" y="109"/>
                    <a:pt x="69" y="106"/>
                  </a:cubicBezTo>
                  <a:cubicBezTo>
                    <a:pt x="70" y="101"/>
                    <a:pt x="78" y="97"/>
                    <a:pt x="75" y="94"/>
                  </a:cubicBezTo>
                  <a:cubicBezTo>
                    <a:pt x="73" y="93"/>
                    <a:pt x="71" y="92"/>
                    <a:pt x="69" y="91"/>
                  </a:cubicBezTo>
                  <a:cubicBezTo>
                    <a:pt x="68" y="90"/>
                    <a:pt x="65" y="90"/>
                    <a:pt x="64" y="89"/>
                  </a:cubicBezTo>
                  <a:cubicBezTo>
                    <a:pt x="62" y="88"/>
                    <a:pt x="62" y="86"/>
                    <a:pt x="60" y="85"/>
                  </a:cubicBezTo>
                  <a:cubicBezTo>
                    <a:pt x="59" y="85"/>
                    <a:pt x="56" y="85"/>
                    <a:pt x="55" y="84"/>
                  </a:cubicBezTo>
                  <a:cubicBezTo>
                    <a:pt x="52" y="83"/>
                    <a:pt x="52" y="82"/>
                    <a:pt x="50" y="82"/>
                  </a:cubicBezTo>
                  <a:cubicBezTo>
                    <a:pt x="48" y="82"/>
                    <a:pt x="45" y="82"/>
                    <a:pt x="43" y="82"/>
                  </a:cubicBezTo>
                  <a:cubicBezTo>
                    <a:pt x="42" y="82"/>
                    <a:pt x="41" y="82"/>
                    <a:pt x="40" y="82"/>
                  </a:cubicBezTo>
                  <a:cubicBezTo>
                    <a:pt x="39" y="82"/>
                    <a:pt x="37" y="83"/>
                    <a:pt x="36" y="83"/>
                  </a:cubicBezTo>
                  <a:cubicBezTo>
                    <a:pt x="34" y="83"/>
                    <a:pt x="32" y="84"/>
                    <a:pt x="31" y="83"/>
                  </a:cubicBezTo>
                  <a:cubicBezTo>
                    <a:pt x="28" y="83"/>
                    <a:pt x="26" y="83"/>
                    <a:pt x="24" y="82"/>
                  </a:cubicBezTo>
                  <a:cubicBezTo>
                    <a:pt x="23" y="82"/>
                    <a:pt x="24" y="79"/>
                    <a:pt x="24" y="79"/>
                  </a:cubicBezTo>
                  <a:cubicBezTo>
                    <a:pt x="23" y="79"/>
                    <a:pt x="21" y="80"/>
                    <a:pt x="21" y="80"/>
                  </a:cubicBezTo>
                  <a:cubicBezTo>
                    <a:pt x="20" y="79"/>
                    <a:pt x="20" y="79"/>
                    <a:pt x="19" y="79"/>
                  </a:cubicBezTo>
                  <a:cubicBezTo>
                    <a:pt x="19" y="78"/>
                    <a:pt x="19" y="77"/>
                    <a:pt x="18" y="77"/>
                  </a:cubicBezTo>
                  <a:cubicBezTo>
                    <a:pt x="18" y="77"/>
                    <a:pt x="17" y="78"/>
                    <a:pt x="17" y="78"/>
                  </a:cubicBezTo>
                  <a:cubicBezTo>
                    <a:pt x="16" y="78"/>
                    <a:pt x="16" y="77"/>
                    <a:pt x="16" y="77"/>
                  </a:cubicBezTo>
                  <a:cubicBezTo>
                    <a:pt x="15" y="75"/>
                    <a:pt x="15" y="72"/>
                    <a:pt x="17" y="70"/>
                  </a:cubicBezTo>
                  <a:cubicBezTo>
                    <a:pt x="18" y="68"/>
                    <a:pt x="19" y="60"/>
                    <a:pt x="24" y="60"/>
                  </a:cubicBezTo>
                  <a:cubicBezTo>
                    <a:pt x="29" y="60"/>
                    <a:pt x="32" y="65"/>
                    <a:pt x="33" y="63"/>
                  </a:cubicBezTo>
                  <a:cubicBezTo>
                    <a:pt x="34" y="63"/>
                    <a:pt x="34" y="68"/>
                    <a:pt x="35" y="68"/>
                  </a:cubicBezTo>
                  <a:cubicBezTo>
                    <a:pt x="35" y="67"/>
                    <a:pt x="36" y="61"/>
                    <a:pt x="36" y="61"/>
                  </a:cubicBezTo>
                  <a:cubicBezTo>
                    <a:pt x="37" y="59"/>
                    <a:pt x="38" y="57"/>
                    <a:pt x="40" y="57"/>
                  </a:cubicBezTo>
                  <a:cubicBezTo>
                    <a:pt x="49" y="59"/>
                    <a:pt x="47" y="55"/>
                    <a:pt x="49" y="53"/>
                  </a:cubicBezTo>
                  <a:cubicBezTo>
                    <a:pt x="51" y="51"/>
                    <a:pt x="54" y="49"/>
                    <a:pt x="57" y="46"/>
                  </a:cubicBezTo>
                  <a:cubicBezTo>
                    <a:pt x="59" y="44"/>
                    <a:pt x="64" y="43"/>
                    <a:pt x="63" y="41"/>
                  </a:cubicBezTo>
                  <a:cubicBezTo>
                    <a:pt x="61" y="37"/>
                    <a:pt x="65" y="34"/>
                    <a:pt x="65" y="34"/>
                  </a:cubicBezTo>
                  <a:cubicBezTo>
                    <a:pt x="35" y="13"/>
                    <a:pt x="35" y="13"/>
                    <a:pt x="35" y="13"/>
                  </a:cubicBezTo>
                  <a:cubicBezTo>
                    <a:pt x="15" y="0"/>
                    <a:pt x="15" y="0"/>
                    <a:pt x="15" y="0"/>
                  </a:cubicBezTo>
                  <a:cubicBezTo>
                    <a:pt x="15" y="0"/>
                    <a:pt x="15" y="7"/>
                    <a:pt x="13" y="10"/>
                  </a:cubicBezTo>
                  <a:cubicBezTo>
                    <a:pt x="12" y="12"/>
                    <a:pt x="11" y="10"/>
                    <a:pt x="10" y="13"/>
                  </a:cubicBezTo>
                  <a:cubicBezTo>
                    <a:pt x="9" y="14"/>
                    <a:pt x="9" y="15"/>
                    <a:pt x="9" y="17"/>
                  </a:cubicBezTo>
                  <a:cubicBezTo>
                    <a:pt x="8" y="19"/>
                    <a:pt x="8" y="22"/>
                    <a:pt x="3" y="24"/>
                  </a:cubicBezTo>
                  <a:cubicBezTo>
                    <a:pt x="0" y="26"/>
                    <a:pt x="1" y="34"/>
                    <a:pt x="1" y="38"/>
                  </a:cubicBezTo>
                  <a:cubicBezTo>
                    <a:pt x="1" y="44"/>
                    <a:pt x="4" y="50"/>
                    <a:pt x="4" y="53"/>
                  </a:cubicBezTo>
                  <a:cubicBezTo>
                    <a:pt x="5" y="61"/>
                    <a:pt x="11" y="72"/>
                    <a:pt x="12" y="7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184">
              <a:extLst>
                <a:ext uri="{FF2B5EF4-FFF2-40B4-BE49-F238E27FC236}">
                  <a16:creationId xmlns:a16="http://schemas.microsoft.com/office/drawing/2014/main" id="{D348A8A7-F46E-4298-AC73-748C858B700C}"/>
                </a:ext>
              </a:extLst>
            </p:cNvPr>
            <p:cNvSpPr>
              <a:spLocks/>
            </p:cNvSpPr>
            <p:nvPr/>
          </p:nvSpPr>
          <p:spPr bwMode="gray">
            <a:xfrm>
              <a:off x="-8482013" y="1706562"/>
              <a:ext cx="446088" cy="344488"/>
            </a:xfrm>
            <a:custGeom>
              <a:avLst/>
              <a:gdLst>
                <a:gd name="T0" fmla="*/ 144 w 176"/>
                <a:gd name="T1" fmla="*/ 74 h 136"/>
                <a:gd name="T2" fmla="*/ 147 w 176"/>
                <a:gd name="T3" fmla="*/ 77 h 136"/>
                <a:gd name="T4" fmla="*/ 149 w 176"/>
                <a:gd name="T5" fmla="*/ 80 h 136"/>
                <a:gd name="T6" fmla="*/ 150 w 176"/>
                <a:gd name="T7" fmla="*/ 81 h 136"/>
                <a:gd name="T8" fmla="*/ 152 w 176"/>
                <a:gd name="T9" fmla="*/ 84 h 136"/>
                <a:gd name="T10" fmla="*/ 155 w 176"/>
                <a:gd name="T11" fmla="*/ 89 h 136"/>
                <a:gd name="T12" fmla="*/ 156 w 176"/>
                <a:gd name="T13" fmla="*/ 88 h 136"/>
                <a:gd name="T14" fmla="*/ 153 w 176"/>
                <a:gd name="T15" fmla="*/ 84 h 136"/>
                <a:gd name="T16" fmla="*/ 152 w 176"/>
                <a:gd name="T17" fmla="*/ 83 h 136"/>
                <a:gd name="T18" fmla="*/ 154 w 176"/>
                <a:gd name="T19" fmla="*/ 82 h 136"/>
                <a:gd name="T20" fmla="*/ 156 w 176"/>
                <a:gd name="T21" fmla="*/ 83 h 136"/>
                <a:gd name="T22" fmla="*/ 157 w 176"/>
                <a:gd name="T23" fmla="*/ 79 h 136"/>
                <a:gd name="T24" fmla="*/ 155 w 176"/>
                <a:gd name="T25" fmla="*/ 75 h 136"/>
                <a:gd name="T26" fmla="*/ 158 w 176"/>
                <a:gd name="T27" fmla="*/ 74 h 136"/>
                <a:gd name="T28" fmla="*/ 163 w 176"/>
                <a:gd name="T29" fmla="*/ 71 h 136"/>
                <a:gd name="T30" fmla="*/ 167 w 176"/>
                <a:gd name="T31" fmla="*/ 65 h 136"/>
                <a:gd name="T32" fmla="*/ 172 w 176"/>
                <a:gd name="T33" fmla="*/ 58 h 136"/>
                <a:gd name="T34" fmla="*/ 175 w 176"/>
                <a:gd name="T35" fmla="*/ 47 h 136"/>
                <a:gd name="T36" fmla="*/ 170 w 176"/>
                <a:gd name="T37" fmla="*/ 40 h 136"/>
                <a:gd name="T38" fmla="*/ 156 w 176"/>
                <a:gd name="T39" fmla="*/ 25 h 136"/>
                <a:gd name="T40" fmla="*/ 104 w 176"/>
                <a:gd name="T41" fmla="*/ 39 h 136"/>
                <a:gd name="T42" fmla="*/ 2 w 176"/>
                <a:gd name="T43" fmla="*/ 43 h 136"/>
                <a:gd name="T44" fmla="*/ 2 w 176"/>
                <a:gd name="T45" fmla="*/ 55 h 136"/>
                <a:gd name="T46" fmla="*/ 4 w 176"/>
                <a:gd name="T47" fmla="*/ 64 h 136"/>
                <a:gd name="T48" fmla="*/ 9 w 176"/>
                <a:gd name="T49" fmla="*/ 73 h 136"/>
                <a:gd name="T50" fmla="*/ 19 w 176"/>
                <a:gd name="T51" fmla="*/ 72 h 136"/>
                <a:gd name="T52" fmla="*/ 24 w 176"/>
                <a:gd name="T53" fmla="*/ 86 h 136"/>
                <a:gd name="T54" fmla="*/ 38 w 176"/>
                <a:gd name="T55" fmla="*/ 95 h 136"/>
                <a:gd name="T56" fmla="*/ 51 w 176"/>
                <a:gd name="T57" fmla="*/ 113 h 136"/>
                <a:gd name="T58" fmla="*/ 63 w 176"/>
                <a:gd name="T59" fmla="*/ 130 h 136"/>
                <a:gd name="T60" fmla="*/ 68 w 176"/>
                <a:gd name="T61" fmla="*/ 119 h 136"/>
                <a:gd name="T62" fmla="*/ 70 w 176"/>
                <a:gd name="T63" fmla="*/ 102 h 136"/>
                <a:gd name="T64" fmla="*/ 79 w 176"/>
                <a:gd name="T65" fmla="*/ 83 h 136"/>
                <a:gd name="T66" fmla="*/ 103 w 176"/>
                <a:gd name="T67" fmla="*/ 72 h 136"/>
                <a:gd name="T68" fmla="*/ 120 w 176"/>
                <a:gd name="T69" fmla="*/ 69 h 136"/>
                <a:gd name="T70" fmla="*/ 135 w 176"/>
                <a:gd name="T71" fmla="*/ 7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36">
                  <a:moveTo>
                    <a:pt x="138" y="74"/>
                  </a:moveTo>
                  <a:cubicBezTo>
                    <a:pt x="139" y="74"/>
                    <a:pt x="142" y="74"/>
                    <a:pt x="144" y="74"/>
                  </a:cubicBezTo>
                  <a:cubicBezTo>
                    <a:pt x="144" y="74"/>
                    <a:pt x="145" y="75"/>
                    <a:pt x="145" y="75"/>
                  </a:cubicBezTo>
                  <a:cubicBezTo>
                    <a:pt x="146" y="76"/>
                    <a:pt x="147" y="76"/>
                    <a:pt x="147" y="77"/>
                  </a:cubicBezTo>
                  <a:cubicBezTo>
                    <a:pt x="148" y="77"/>
                    <a:pt x="147" y="77"/>
                    <a:pt x="148" y="79"/>
                  </a:cubicBezTo>
                  <a:cubicBezTo>
                    <a:pt x="148" y="79"/>
                    <a:pt x="149" y="79"/>
                    <a:pt x="149" y="80"/>
                  </a:cubicBezTo>
                  <a:cubicBezTo>
                    <a:pt x="150" y="80"/>
                    <a:pt x="150" y="80"/>
                    <a:pt x="150" y="80"/>
                  </a:cubicBezTo>
                  <a:cubicBezTo>
                    <a:pt x="150" y="80"/>
                    <a:pt x="150" y="81"/>
                    <a:pt x="150" y="81"/>
                  </a:cubicBezTo>
                  <a:cubicBezTo>
                    <a:pt x="150" y="81"/>
                    <a:pt x="151" y="82"/>
                    <a:pt x="151" y="82"/>
                  </a:cubicBezTo>
                  <a:cubicBezTo>
                    <a:pt x="151" y="83"/>
                    <a:pt x="151" y="84"/>
                    <a:pt x="152" y="84"/>
                  </a:cubicBezTo>
                  <a:cubicBezTo>
                    <a:pt x="153" y="86"/>
                    <a:pt x="153" y="87"/>
                    <a:pt x="153" y="88"/>
                  </a:cubicBezTo>
                  <a:cubicBezTo>
                    <a:pt x="153" y="88"/>
                    <a:pt x="155" y="89"/>
                    <a:pt x="155" y="89"/>
                  </a:cubicBezTo>
                  <a:cubicBezTo>
                    <a:pt x="155" y="90"/>
                    <a:pt x="157" y="91"/>
                    <a:pt x="158" y="91"/>
                  </a:cubicBezTo>
                  <a:cubicBezTo>
                    <a:pt x="158" y="91"/>
                    <a:pt x="156" y="88"/>
                    <a:pt x="156" y="88"/>
                  </a:cubicBezTo>
                  <a:cubicBezTo>
                    <a:pt x="155" y="87"/>
                    <a:pt x="154" y="87"/>
                    <a:pt x="153" y="86"/>
                  </a:cubicBezTo>
                  <a:cubicBezTo>
                    <a:pt x="153" y="86"/>
                    <a:pt x="153" y="85"/>
                    <a:pt x="153" y="84"/>
                  </a:cubicBezTo>
                  <a:cubicBezTo>
                    <a:pt x="153" y="84"/>
                    <a:pt x="152" y="84"/>
                    <a:pt x="152" y="84"/>
                  </a:cubicBezTo>
                  <a:cubicBezTo>
                    <a:pt x="152" y="83"/>
                    <a:pt x="152" y="83"/>
                    <a:pt x="152" y="83"/>
                  </a:cubicBezTo>
                  <a:cubicBezTo>
                    <a:pt x="152" y="82"/>
                    <a:pt x="153" y="83"/>
                    <a:pt x="153" y="83"/>
                  </a:cubicBezTo>
                  <a:cubicBezTo>
                    <a:pt x="154" y="83"/>
                    <a:pt x="154" y="82"/>
                    <a:pt x="154" y="82"/>
                  </a:cubicBezTo>
                  <a:cubicBezTo>
                    <a:pt x="154" y="82"/>
                    <a:pt x="154" y="82"/>
                    <a:pt x="155" y="82"/>
                  </a:cubicBezTo>
                  <a:cubicBezTo>
                    <a:pt x="155" y="83"/>
                    <a:pt x="155" y="83"/>
                    <a:pt x="156" y="83"/>
                  </a:cubicBezTo>
                  <a:cubicBezTo>
                    <a:pt x="156" y="82"/>
                    <a:pt x="157" y="82"/>
                    <a:pt x="158" y="81"/>
                  </a:cubicBezTo>
                  <a:cubicBezTo>
                    <a:pt x="158" y="80"/>
                    <a:pt x="158" y="79"/>
                    <a:pt x="157" y="79"/>
                  </a:cubicBezTo>
                  <a:cubicBezTo>
                    <a:pt x="157" y="78"/>
                    <a:pt x="157" y="77"/>
                    <a:pt x="156" y="76"/>
                  </a:cubicBezTo>
                  <a:cubicBezTo>
                    <a:pt x="155" y="76"/>
                    <a:pt x="155" y="75"/>
                    <a:pt x="155" y="75"/>
                  </a:cubicBezTo>
                  <a:cubicBezTo>
                    <a:pt x="155" y="73"/>
                    <a:pt x="156" y="74"/>
                    <a:pt x="156" y="73"/>
                  </a:cubicBezTo>
                  <a:cubicBezTo>
                    <a:pt x="157" y="72"/>
                    <a:pt x="157" y="74"/>
                    <a:pt x="158" y="74"/>
                  </a:cubicBezTo>
                  <a:cubicBezTo>
                    <a:pt x="159" y="73"/>
                    <a:pt x="160" y="74"/>
                    <a:pt x="161" y="73"/>
                  </a:cubicBezTo>
                  <a:cubicBezTo>
                    <a:pt x="162" y="73"/>
                    <a:pt x="162" y="71"/>
                    <a:pt x="163" y="71"/>
                  </a:cubicBezTo>
                  <a:cubicBezTo>
                    <a:pt x="165" y="70"/>
                    <a:pt x="166" y="69"/>
                    <a:pt x="166" y="69"/>
                  </a:cubicBezTo>
                  <a:cubicBezTo>
                    <a:pt x="166" y="68"/>
                    <a:pt x="167" y="67"/>
                    <a:pt x="167" y="65"/>
                  </a:cubicBezTo>
                  <a:cubicBezTo>
                    <a:pt x="167" y="64"/>
                    <a:pt x="171" y="64"/>
                    <a:pt x="171" y="62"/>
                  </a:cubicBezTo>
                  <a:cubicBezTo>
                    <a:pt x="171" y="60"/>
                    <a:pt x="171" y="58"/>
                    <a:pt x="172" y="58"/>
                  </a:cubicBezTo>
                  <a:cubicBezTo>
                    <a:pt x="174" y="56"/>
                    <a:pt x="176" y="55"/>
                    <a:pt x="176" y="55"/>
                  </a:cubicBezTo>
                  <a:cubicBezTo>
                    <a:pt x="175" y="47"/>
                    <a:pt x="175" y="47"/>
                    <a:pt x="175" y="47"/>
                  </a:cubicBezTo>
                  <a:cubicBezTo>
                    <a:pt x="172" y="43"/>
                    <a:pt x="172" y="43"/>
                    <a:pt x="172" y="43"/>
                  </a:cubicBezTo>
                  <a:cubicBezTo>
                    <a:pt x="170" y="40"/>
                    <a:pt x="170" y="40"/>
                    <a:pt x="170" y="40"/>
                  </a:cubicBezTo>
                  <a:cubicBezTo>
                    <a:pt x="170" y="40"/>
                    <a:pt x="161" y="33"/>
                    <a:pt x="160" y="33"/>
                  </a:cubicBezTo>
                  <a:cubicBezTo>
                    <a:pt x="159" y="33"/>
                    <a:pt x="157" y="27"/>
                    <a:pt x="156" y="25"/>
                  </a:cubicBezTo>
                  <a:cubicBezTo>
                    <a:pt x="155" y="23"/>
                    <a:pt x="163" y="0"/>
                    <a:pt x="163" y="0"/>
                  </a:cubicBezTo>
                  <a:cubicBezTo>
                    <a:pt x="104" y="39"/>
                    <a:pt x="104" y="39"/>
                    <a:pt x="104" y="39"/>
                  </a:cubicBezTo>
                  <a:cubicBezTo>
                    <a:pt x="50" y="76"/>
                    <a:pt x="50" y="76"/>
                    <a:pt x="50" y="76"/>
                  </a:cubicBezTo>
                  <a:cubicBezTo>
                    <a:pt x="2" y="43"/>
                    <a:pt x="2" y="43"/>
                    <a:pt x="2" y="43"/>
                  </a:cubicBezTo>
                  <a:cubicBezTo>
                    <a:pt x="1" y="46"/>
                    <a:pt x="1" y="46"/>
                    <a:pt x="1" y="49"/>
                  </a:cubicBezTo>
                  <a:cubicBezTo>
                    <a:pt x="1" y="51"/>
                    <a:pt x="0" y="53"/>
                    <a:pt x="2" y="55"/>
                  </a:cubicBezTo>
                  <a:cubicBezTo>
                    <a:pt x="3" y="57"/>
                    <a:pt x="2" y="58"/>
                    <a:pt x="4" y="60"/>
                  </a:cubicBezTo>
                  <a:cubicBezTo>
                    <a:pt x="6" y="62"/>
                    <a:pt x="4" y="63"/>
                    <a:pt x="4" y="64"/>
                  </a:cubicBezTo>
                  <a:cubicBezTo>
                    <a:pt x="5" y="65"/>
                    <a:pt x="6" y="67"/>
                    <a:pt x="7" y="68"/>
                  </a:cubicBezTo>
                  <a:cubicBezTo>
                    <a:pt x="9" y="69"/>
                    <a:pt x="7" y="72"/>
                    <a:pt x="9" y="73"/>
                  </a:cubicBezTo>
                  <a:cubicBezTo>
                    <a:pt x="10" y="74"/>
                    <a:pt x="12" y="79"/>
                    <a:pt x="13" y="79"/>
                  </a:cubicBezTo>
                  <a:cubicBezTo>
                    <a:pt x="15" y="78"/>
                    <a:pt x="16" y="72"/>
                    <a:pt x="19" y="72"/>
                  </a:cubicBezTo>
                  <a:cubicBezTo>
                    <a:pt x="23" y="72"/>
                    <a:pt x="21" y="73"/>
                    <a:pt x="22" y="75"/>
                  </a:cubicBezTo>
                  <a:cubicBezTo>
                    <a:pt x="22" y="76"/>
                    <a:pt x="23" y="83"/>
                    <a:pt x="24" y="86"/>
                  </a:cubicBezTo>
                  <a:cubicBezTo>
                    <a:pt x="25" y="88"/>
                    <a:pt x="26" y="84"/>
                    <a:pt x="28" y="86"/>
                  </a:cubicBezTo>
                  <a:cubicBezTo>
                    <a:pt x="34" y="93"/>
                    <a:pt x="36" y="92"/>
                    <a:pt x="38" y="95"/>
                  </a:cubicBezTo>
                  <a:cubicBezTo>
                    <a:pt x="40" y="97"/>
                    <a:pt x="40" y="99"/>
                    <a:pt x="42" y="103"/>
                  </a:cubicBezTo>
                  <a:cubicBezTo>
                    <a:pt x="44" y="107"/>
                    <a:pt x="48" y="109"/>
                    <a:pt x="51" y="113"/>
                  </a:cubicBezTo>
                  <a:cubicBezTo>
                    <a:pt x="54" y="116"/>
                    <a:pt x="57" y="134"/>
                    <a:pt x="59" y="135"/>
                  </a:cubicBezTo>
                  <a:cubicBezTo>
                    <a:pt x="61" y="136"/>
                    <a:pt x="63" y="130"/>
                    <a:pt x="63" y="130"/>
                  </a:cubicBezTo>
                  <a:cubicBezTo>
                    <a:pt x="63" y="130"/>
                    <a:pt x="64" y="127"/>
                    <a:pt x="65" y="125"/>
                  </a:cubicBezTo>
                  <a:cubicBezTo>
                    <a:pt x="66" y="122"/>
                    <a:pt x="67" y="120"/>
                    <a:pt x="68" y="119"/>
                  </a:cubicBezTo>
                  <a:cubicBezTo>
                    <a:pt x="69" y="119"/>
                    <a:pt x="70" y="115"/>
                    <a:pt x="70" y="114"/>
                  </a:cubicBezTo>
                  <a:cubicBezTo>
                    <a:pt x="70" y="112"/>
                    <a:pt x="71" y="108"/>
                    <a:pt x="70" y="102"/>
                  </a:cubicBezTo>
                  <a:cubicBezTo>
                    <a:pt x="70" y="97"/>
                    <a:pt x="68" y="94"/>
                    <a:pt x="70" y="92"/>
                  </a:cubicBezTo>
                  <a:cubicBezTo>
                    <a:pt x="73" y="90"/>
                    <a:pt x="74" y="85"/>
                    <a:pt x="79" y="83"/>
                  </a:cubicBezTo>
                  <a:cubicBezTo>
                    <a:pt x="83" y="82"/>
                    <a:pt x="91" y="69"/>
                    <a:pt x="93" y="72"/>
                  </a:cubicBezTo>
                  <a:cubicBezTo>
                    <a:pt x="95" y="75"/>
                    <a:pt x="100" y="72"/>
                    <a:pt x="103" y="72"/>
                  </a:cubicBezTo>
                  <a:cubicBezTo>
                    <a:pt x="106" y="72"/>
                    <a:pt x="109" y="83"/>
                    <a:pt x="111" y="84"/>
                  </a:cubicBezTo>
                  <a:cubicBezTo>
                    <a:pt x="112" y="84"/>
                    <a:pt x="119" y="70"/>
                    <a:pt x="120" y="69"/>
                  </a:cubicBezTo>
                  <a:cubicBezTo>
                    <a:pt x="122" y="67"/>
                    <a:pt x="128" y="67"/>
                    <a:pt x="130" y="67"/>
                  </a:cubicBezTo>
                  <a:cubicBezTo>
                    <a:pt x="131" y="68"/>
                    <a:pt x="135" y="71"/>
                    <a:pt x="135" y="71"/>
                  </a:cubicBezTo>
                  <a:cubicBezTo>
                    <a:pt x="135" y="71"/>
                    <a:pt x="137" y="73"/>
                    <a:pt x="138" y="7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185">
              <a:extLst>
                <a:ext uri="{FF2B5EF4-FFF2-40B4-BE49-F238E27FC236}">
                  <a16:creationId xmlns:a16="http://schemas.microsoft.com/office/drawing/2014/main" id="{BB6B57ED-857E-41E8-9143-E6B28FCB781D}"/>
                </a:ext>
              </a:extLst>
            </p:cNvPr>
            <p:cNvSpPr>
              <a:spLocks/>
            </p:cNvSpPr>
            <p:nvPr/>
          </p:nvSpPr>
          <p:spPr bwMode="gray">
            <a:xfrm>
              <a:off x="-8286750" y="1963738"/>
              <a:ext cx="17463" cy="61913"/>
            </a:xfrm>
            <a:custGeom>
              <a:avLst/>
              <a:gdLst>
                <a:gd name="T0" fmla="*/ 3 w 7"/>
                <a:gd name="T1" fmla="*/ 4 h 25"/>
                <a:gd name="T2" fmla="*/ 3 w 7"/>
                <a:gd name="T3" fmla="*/ 10 h 25"/>
                <a:gd name="T4" fmla="*/ 0 w 7"/>
                <a:gd name="T5" fmla="*/ 22 h 25"/>
                <a:gd name="T6" fmla="*/ 7 w 7"/>
                <a:gd name="T7" fmla="*/ 9 h 25"/>
                <a:gd name="T8" fmla="*/ 5 w 7"/>
                <a:gd name="T9" fmla="*/ 1 h 25"/>
                <a:gd name="T10" fmla="*/ 3 w 7"/>
                <a:gd name="T11" fmla="*/ 4 h 25"/>
              </a:gdLst>
              <a:ahLst/>
              <a:cxnLst>
                <a:cxn ang="0">
                  <a:pos x="T0" y="T1"/>
                </a:cxn>
                <a:cxn ang="0">
                  <a:pos x="T2" y="T3"/>
                </a:cxn>
                <a:cxn ang="0">
                  <a:pos x="T4" y="T5"/>
                </a:cxn>
                <a:cxn ang="0">
                  <a:pos x="T6" y="T7"/>
                </a:cxn>
                <a:cxn ang="0">
                  <a:pos x="T8" y="T9"/>
                </a:cxn>
                <a:cxn ang="0">
                  <a:pos x="T10" y="T11"/>
                </a:cxn>
              </a:cxnLst>
              <a:rect l="0" t="0" r="r" b="b"/>
              <a:pathLst>
                <a:path w="7" h="25">
                  <a:moveTo>
                    <a:pt x="3" y="4"/>
                  </a:moveTo>
                  <a:cubicBezTo>
                    <a:pt x="3" y="4"/>
                    <a:pt x="2" y="8"/>
                    <a:pt x="3" y="10"/>
                  </a:cubicBezTo>
                  <a:cubicBezTo>
                    <a:pt x="3" y="12"/>
                    <a:pt x="0" y="19"/>
                    <a:pt x="0" y="22"/>
                  </a:cubicBezTo>
                  <a:cubicBezTo>
                    <a:pt x="0" y="25"/>
                    <a:pt x="7" y="10"/>
                    <a:pt x="7" y="9"/>
                  </a:cubicBezTo>
                  <a:cubicBezTo>
                    <a:pt x="7" y="6"/>
                    <a:pt x="5" y="2"/>
                    <a:pt x="5" y="1"/>
                  </a:cubicBezTo>
                  <a:cubicBezTo>
                    <a:pt x="4" y="0"/>
                    <a:pt x="3" y="3"/>
                    <a:pt x="3"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86">
              <a:extLst>
                <a:ext uri="{FF2B5EF4-FFF2-40B4-BE49-F238E27FC236}">
                  <a16:creationId xmlns:a16="http://schemas.microsoft.com/office/drawing/2014/main" id="{47909B48-0ED6-4F4C-996D-755981D25C09}"/>
                </a:ext>
              </a:extLst>
            </p:cNvPr>
            <p:cNvSpPr>
              <a:spLocks/>
            </p:cNvSpPr>
            <p:nvPr/>
          </p:nvSpPr>
          <p:spPr bwMode="gray">
            <a:xfrm>
              <a:off x="-8099425" y="1931988"/>
              <a:ext cx="25400" cy="20638"/>
            </a:xfrm>
            <a:custGeom>
              <a:avLst/>
              <a:gdLst>
                <a:gd name="T0" fmla="*/ 0 w 10"/>
                <a:gd name="T1" fmla="*/ 1 h 8"/>
                <a:gd name="T2" fmla="*/ 1 w 10"/>
                <a:gd name="T3" fmla="*/ 3 h 8"/>
                <a:gd name="T4" fmla="*/ 1 w 10"/>
                <a:gd name="T5" fmla="*/ 3 h 8"/>
                <a:gd name="T6" fmla="*/ 3 w 10"/>
                <a:gd name="T7" fmla="*/ 5 h 8"/>
                <a:gd name="T8" fmla="*/ 4 w 10"/>
                <a:gd name="T9" fmla="*/ 6 h 8"/>
                <a:gd name="T10" fmla="*/ 5 w 10"/>
                <a:gd name="T11" fmla="*/ 6 h 8"/>
                <a:gd name="T12" fmla="*/ 6 w 10"/>
                <a:gd name="T13" fmla="*/ 7 h 8"/>
                <a:gd name="T14" fmla="*/ 8 w 10"/>
                <a:gd name="T15" fmla="*/ 8 h 8"/>
                <a:gd name="T16" fmla="*/ 10 w 10"/>
                <a:gd name="T17" fmla="*/ 7 h 8"/>
                <a:gd name="T18" fmla="*/ 8 w 10"/>
                <a:gd name="T19" fmla="*/ 7 h 8"/>
                <a:gd name="T20" fmla="*/ 7 w 10"/>
                <a:gd name="T21" fmla="*/ 6 h 8"/>
                <a:gd name="T22" fmla="*/ 5 w 10"/>
                <a:gd name="T23" fmla="*/ 5 h 8"/>
                <a:gd name="T24" fmla="*/ 5 w 10"/>
                <a:gd name="T25" fmla="*/ 5 h 8"/>
                <a:gd name="T26" fmla="*/ 4 w 10"/>
                <a:gd name="T27" fmla="*/ 4 h 8"/>
                <a:gd name="T28" fmla="*/ 3 w 10"/>
                <a:gd name="T29" fmla="*/ 3 h 8"/>
                <a:gd name="T30" fmla="*/ 2 w 10"/>
                <a:gd name="T31" fmla="*/ 3 h 8"/>
                <a:gd name="T32" fmla="*/ 1 w 10"/>
                <a:gd name="T33" fmla="*/ 2 h 8"/>
                <a:gd name="T34" fmla="*/ 1 w 10"/>
                <a:gd name="T35" fmla="*/ 1 h 8"/>
                <a:gd name="T36" fmla="*/ 0 w 10"/>
                <a:gd name="T37" fmla="*/ 0 h 8"/>
                <a:gd name="T38" fmla="*/ 0 w 10"/>
                <a:gd name="T3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8">
                  <a:moveTo>
                    <a:pt x="0" y="1"/>
                  </a:moveTo>
                  <a:cubicBezTo>
                    <a:pt x="0" y="1"/>
                    <a:pt x="0" y="2"/>
                    <a:pt x="1" y="3"/>
                  </a:cubicBezTo>
                  <a:cubicBezTo>
                    <a:pt x="1" y="3"/>
                    <a:pt x="1" y="3"/>
                    <a:pt x="1" y="3"/>
                  </a:cubicBezTo>
                  <a:cubicBezTo>
                    <a:pt x="2" y="4"/>
                    <a:pt x="3" y="5"/>
                    <a:pt x="3" y="5"/>
                  </a:cubicBezTo>
                  <a:cubicBezTo>
                    <a:pt x="3" y="5"/>
                    <a:pt x="4" y="6"/>
                    <a:pt x="4" y="6"/>
                  </a:cubicBezTo>
                  <a:cubicBezTo>
                    <a:pt x="4" y="6"/>
                    <a:pt x="4" y="6"/>
                    <a:pt x="5" y="6"/>
                  </a:cubicBezTo>
                  <a:cubicBezTo>
                    <a:pt x="5" y="7"/>
                    <a:pt x="6" y="6"/>
                    <a:pt x="6" y="7"/>
                  </a:cubicBezTo>
                  <a:cubicBezTo>
                    <a:pt x="7" y="8"/>
                    <a:pt x="8" y="8"/>
                    <a:pt x="8" y="8"/>
                  </a:cubicBezTo>
                  <a:cubicBezTo>
                    <a:pt x="9" y="8"/>
                    <a:pt x="10" y="8"/>
                    <a:pt x="10" y="7"/>
                  </a:cubicBezTo>
                  <a:cubicBezTo>
                    <a:pt x="9" y="7"/>
                    <a:pt x="8" y="7"/>
                    <a:pt x="8" y="7"/>
                  </a:cubicBezTo>
                  <a:cubicBezTo>
                    <a:pt x="8" y="7"/>
                    <a:pt x="7" y="7"/>
                    <a:pt x="7" y="6"/>
                  </a:cubicBezTo>
                  <a:cubicBezTo>
                    <a:pt x="6" y="6"/>
                    <a:pt x="6" y="5"/>
                    <a:pt x="5" y="5"/>
                  </a:cubicBezTo>
                  <a:cubicBezTo>
                    <a:pt x="5" y="4"/>
                    <a:pt x="4" y="5"/>
                    <a:pt x="5" y="5"/>
                  </a:cubicBezTo>
                  <a:cubicBezTo>
                    <a:pt x="5" y="5"/>
                    <a:pt x="4" y="5"/>
                    <a:pt x="4" y="4"/>
                  </a:cubicBezTo>
                  <a:cubicBezTo>
                    <a:pt x="3" y="4"/>
                    <a:pt x="3" y="4"/>
                    <a:pt x="3" y="3"/>
                  </a:cubicBezTo>
                  <a:cubicBezTo>
                    <a:pt x="3" y="3"/>
                    <a:pt x="2" y="3"/>
                    <a:pt x="2" y="3"/>
                  </a:cubicBezTo>
                  <a:cubicBezTo>
                    <a:pt x="1" y="3"/>
                    <a:pt x="2" y="2"/>
                    <a:pt x="1" y="2"/>
                  </a:cubicBezTo>
                  <a:cubicBezTo>
                    <a:pt x="1" y="2"/>
                    <a:pt x="1" y="1"/>
                    <a:pt x="1" y="1"/>
                  </a:cubicBezTo>
                  <a:cubicBezTo>
                    <a:pt x="1" y="0"/>
                    <a:pt x="0" y="0"/>
                    <a:pt x="0" y="0"/>
                  </a:cubicBezTo>
                  <a:cubicBezTo>
                    <a:pt x="0" y="0"/>
                    <a:pt x="0"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87">
              <a:extLst>
                <a:ext uri="{FF2B5EF4-FFF2-40B4-BE49-F238E27FC236}">
                  <a16:creationId xmlns:a16="http://schemas.microsoft.com/office/drawing/2014/main" id="{936CEF2F-BF9C-4783-B9B3-51D1E0DD35E8}"/>
                </a:ext>
              </a:extLst>
            </p:cNvPr>
            <p:cNvSpPr>
              <a:spLocks/>
            </p:cNvSpPr>
            <p:nvPr/>
          </p:nvSpPr>
          <p:spPr bwMode="gray">
            <a:xfrm>
              <a:off x="-8183563" y="1951038"/>
              <a:ext cx="111125" cy="119063"/>
            </a:xfrm>
            <a:custGeom>
              <a:avLst/>
              <a:gdLst>
                <a:gd name="T0" fmla="*/ 11 w 44"/>
                <a:gd name="T1" fmla="*/ 16 h 47"/>
                <a:gd name="T2" fmla="*/ 8 w 44"/>
                <a:gd name="T3" fmla="*/ 18 h 47"/>
                <a:gd name="T4" fmla="*/ 4 w 44"/>
                <a:gd name="T5" fmla="*/ 21 h 47"/>
                <a:gd name="T6" fmla="*/ 1 w 44"/>
                <a:gd name="T7" fmla="*/ 26 h 47"/>
                <a:gd name="T8" fmla="*/ 2 w 44"/>
                <a:gd name="T9" fmla="*/ 29 h 47"/>
                <a:gd name="T10" fmla="*/ 1 w 44"/>
                <a:gd name="T11" fmla="*/ 34 h 47"/>
                <a:gd name="T12" fmla="*/ 4 w 44"/>
                <a:gd name="T13" fmla="*/ 41 h 47"/>
                <a:gd name="T14" fmla="*/ 11 w 44"/>
                <a:gd name="T15" fmla="*/ 43 h 47"/>
                <a:gd name="T16" fmla="*/ 22 w 44"/>
                <a:gd name="T17" fmla="*/ 39 h 47"/>
                <a:gd name="T18" fmla="*/ 26 w 44"/>
                <a:gd name="T19" fmla="*/ 40 h 47"/>
                <a:gd name="T20" fmla="*/ 30 w 44"/>
                <a:gd name="T21" fmla="*/ 45 h 47"/>
                <a:gd name="T22" fmla="*/ 31 w 44"/>
                <a:gd name="T23" fmla="*/ 47 h 47"/>
                <a:gd name="T24" fmla="*/ 33 w 44"/>
                <a:gd name="T25" fmla="*/ 45 h 47"/>
                <a:gd name="T26" fmla="*/ 42 w 44"/>
                <a:gd name="T27" fmla="*/ 28 h 47"/>
                <a:gd name="T28" fmla="*/ 41 w 44"/>
                <a:gd name="T29" fmla="*/ 19 h 47"/>
                <a:gd name="T30" fmla="*/ 38 w 44"/>
                <a:gd name="T31" fmla="*/ 9 h 47"/>
                <a:gd name="T32" fmla="*/ 34 w 44"/>
                <a:gd name="T33" fmla="*/ 1 h 47"/>
                <a:gd name="T34" fmla="*/ 33 w 44"/>
                <a:gd name="T35" fmla="*/ 3 h 47"/>
                <a:gd name="T36" fmla="*/ 33 w 44"/>
                <a:gd name="T37" fmla="*/ 7 h 47"/>
                <a:gd name="T38" fmla="*/ 29 w 44"/>
                <a:gd name="T39" fmla="*/ 16 h 47"/>
                <a:gd name="T40" fmla="*/ 23 w 44"/>
                <a:gd name="T41" fmla="*/ 16 h 47"/>
                <a:gd name="T42" fmla="*/ 19 w 44"/>
                <a:gd name="T43" fmla="*/ 9 h 47"/>
                <a:gd name="T44" fmla="*/ 19 w 44"/>
                <a:gd name="T45" fmla="*/ 5 h 47"/>
                <a:gd name="T46" fmla="*/ 16 w 44"/>
                <a:gd name="T47" fmla="*/ 9 h 47"/>
                <a:gd name="T48" fmla="*/ 11 w 44"/>
                <a:gd name="T49"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7">
                  <a:moveTo>
                    <a:pt x="11" y="16"/>
                  </a:moveTo>
                  <a:cubicBezTo>
                    <a:pt x="11" y="16"/>
                    <a:pt x="9" y="18"/>
                    <a:pt x="8" y="18"/>
                  </a:cubicBezTo>
                  <a:cubicBezTo>
                    <a:pt x="7" y="18"/>
                    <a:pt x="5" y="21"/>
                    <a:pt x="4" y="21"/>
                  </a:cubicBezTo>
                  <a:cubicBezTo>
                    <a:pt x="4" y="22"/>
                    <a:pt x="1" y="25"/>
                    <a:pt x="1" y="26"/>
                  </a:cubicBezTo>
                  <a:cubicBezTo>
                    <a:pt x="1" y="27"/>
                    <a:pt x="2" y="29"/>
                    <a:pt x="2" y="29"/>
                  </a:cubicBezTo>
                  <a:cubicBezTo>
                    <a:pt x="2" y="29"/>
                    <a:pt x="0" y="33"/>
                    <a:pt x="1" y="34"/>
                  </a:cubicBezTo>
                  <a:cubicBezTo>
                    <a:pt x="1" y="36"/>
                    <a:pt x="3" y="40"/>
                    <a:pt x="4" y="41"/>
                  </a:cubicBezTo>
                  <a:cubicBezTo>
                    <a:pt x="5" y="41"/>
                    <a:pt x="9" y="46"/>
                    <a:pt x="11" y="43"/>
                  </a:cubicBezTo>
                  <a:cubicBezTo>
                    <a:pt x="14" y="39"/>
                    <a:pt x="19" y="37"/>
                    <a:pt x="22" y="39"/>
                  </a:cubicBezTo>
                  <a:cubicBezTo>
                    <a:pt x="24" y="41"/>
                    <a:pt x="26" y="40"/>
                    <a:pt x="26" y="40"/>
                  </a:cubicBezTo>
                  <a:cubicBezTo>
                    <a:pt x="26" y="40"/>
                    <a:pt x="28" y="43"/>
                    <a:pt x="30" y="45"/>
                  </a:cubicBezTo>
                  <a:cubicBezTo>
                    <a:pt x="30" y="45"/>
                    <a:pt x="30" y="47"/>
                    <a:pt x="31" y="47"/>
                  </a:cubicBezTo>
                  <a:cubicBezTo>
                    <a:pt x="32" y="47"/>
                    <a:pt x="32" y="46"/>
                    <a:pt x="33" y="45"/>
                  </a:cubicBezTo>
                  <a:cubicBezTo>
                    <a:pt x="36" y="41"/>
                    <a:pt x="40" y="34"/>
                    <a:pt x="42" y="28"/>
                  </a:cubicBezTo>
                  <a:cubicBezTo>
                    <a:pt x="44" y="19"/>
                    <a:pt x="41" y="19"/>
                    <a:pt x="41" y="19"/>
                  </a:cubicBezTo>
                  <a:cubicBezTo>
                    <a:pt x="38" y="9"/>
                    <a:pt x="38" y="9"/>
                    <a:pt x="38" y="9"/>
                  </a:cubicBezTo>
                  <a:cubicBezTo>
                    <a:pt x="38" y="9"/>
                    <a:pt x="35" y="2"/>
                    <a:pt x="34" y="1"/>
                  </a:cubicBezTo>
                  <a:cubicBezTo>
                    <a:pt x="34" y="0"/>
                    <a:pt x="33" y="3"/>
                    <a:pt x="33" y="3"/>
                  </a:cubicBezTo>
                  <a:cubicBezTo>
                    <a:pt x="33" y="7"/>
                    <a:pt x="33" y="7"/>
                    <a:pt x="33" y="7"/>
                  </a:cubicBezTo>
                  <a:cubicBezTo>
                    <a:pt x="33" y="7"/>
                    <a:pt x="31" y="14"/>
                    <a:pt x="29" y="16"/>
                  </a:cubicBezTo>
                  <a:cubicBezTo>
                    <a:pt x="27" y="17"/>
                    <a:pt x="23" y="18"/>
                    <a:pt x="23" y="16"/>
                  </a:cubicBezTo>
                  <a:cubicBezTo>
                    <a:pt x="23" y="13"/>
                    <a:pt x="19" y="10"/>
                    <a:pt x="19" y="9"/>
                  </a:cubicBezTo>
                  <a:cubicBezTo>
                    <a:pt x="19" y="8"/>
                    <a:pt x="19" y="5"/>
                    <a:pt x="19" y="5"/>
                  </a:cubicBezTo>
                  <a:cubicBezTo>
                    <a:pt x="16" y="9"/>
                    <a:pt x="16" y="9"/>
                    <a:pt x="16" y="9"/>
                  </a:cubicBezTo>
                  <a:lnTo>
                    <a:pt x="11"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188">
              <a:extLst>
                <a:ext uri="{FF2B5EF4-FFF2-40B4-BE49-F238E27FC236}">
                  <a16:creationId xmlns:a16="http://schemas.microsoft.com/office/drawing/2014/main" id="{B27CE257-744E-4606-A744-E9C0DA77CCFB}"/>
                </a:ext>
              </a:extLst>
            </p:cNvPr>
            <p:cNvSpPr>
              <a:spLocks/>
            </p:cNvSpPr>
            <p:nvPr/>
          </p:nvSpPr>
          <p:spPr bwMode="gray">
            <a:xfrm>
              <a:off x="-8416925" y="1466850"/>
              <a:ext cx="109538" cy="354013"/>
            </a:xfrm>
            <a:custGeom>
              <a:avLst/>
              <a:gdLst>
                <a:gd name="T0" fmla="*/ 7 w 43"/>
                <a:gd name="T1" fmla="*/ 82 h 140"/>
                <a:gd name="T2" fmla="*/ 4 w 43"/>
                <a:gd name="T3" fmla="*/ 124 h 140"/>
                <a:gd name="T4" fmla="*/ 3 w 43"/>
                <a:gd name="T5" fmla="*/ 126 h 140"/>
                <a:gd name="T6" fmla="*/ 24 w 43"/>
                <a:gd name="T7" fmla="*/ 140 h 140"/>
                <a:gd name="T8" fmla="*/ 43 w 43"/>
                <a:gd name="T9" fmla="*/ 127 h 140"/>
                <a:gd name="T10" fmla="*/ 34 w 43"/>
                <a:gd name="T11" fmla="*/ 12 h 140"/>
                <a:gd name="T12" fmla="*/ 15 w 43"/>
                <a:gd name="T13" fmla="*/ 11 h 140"/>
                <a:gd name="T14" fmla="*/ 10 w 43"/>
                <a:gd name="T15" fmla="*/ 56 h 140"/>
                <a:gd name="T16" fmla="*/ 2 w 43"/>
                <a:gd name="T17" fmla="*/ 43 h 140"/>
                <a:gd name="T18" fmla="*/ 5 w 43"/>
                <a:gd name="T19" fmla="*/ 60 h 140"/>
                <a:gd name="T20" fmla="*/ 7 w 43"/>
                <a:gd name="T21" fmla="*/ 8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40">
                  <a:moveTo>
                    <a:pt x="7" y="82"/>
                  </a:moveTo>
                  <a:cubicBezTo>
                    <a:pt x="4" y="124"/>
                    <a:pt x="4" y="124"/>
                    <a:pt x="4" y="124"/>
                  </a:cubicBezTo>
                  <a:cubicBezTo>
                    <a:pt x="3" y="126"/>
                    <a:pt x="3" y="126"/>
                    <a:pt x="3" y="126"/>
                  </a:cubicBezTo>
                  <a:cubicBezTo>
                    <a:pt x="24" y="140"/>
                    <a:pt x="24" y="140"/>
                    <a:pt x="24" y="140"/>
                  </a:cubicBezTo>
                  <a:cubicBezTo>
                    <a:pt x="43" y="127"/>
                    <a:pt x="43" y="127"/>
                    <a:pt x="43" y="127"/>
                  </a:cubicBezTo>
                  <a:cubicBezTo>
                    <a:pt x="42" y="117"/>
                    <a:pt x="35" y="23"/>
                    <a:pt x="34" y="12"/>
                  </a:cubicBezTo>
                  <a:cubicBezTo>
                    <a:pt x="32" y="0"/>
                    <a:pt x="16" y="3"/>
                    <a:pt x="15" y="11"/>
                  </a:cubicBezTo>
                  <a:cubicBezTo>
                    <a:pt x="14" y="15"/>
                    <a:pt x="10" y="56"/>
                    <a:pt x="10" y="56"/>
                  </a:cubicBezTo>
                  <a:cubicBezTo>
                    <a:pt x="8" y="49"/>
                    <a:pt x="2" y="43"/>
                    <a:pt x="2" y="43"/>
                  </a:cubicBezTo>
                  <a:cubicBezTo>
                    <a:pt x="0" y="42"/>
                    <a:pt x="4" y="55"/>
                    <a:pt x="5" y="60"/>
                  </a:cubicBezTo>
                  <a:cubicBezTo>
                    <a:pt x="7" y="70"/>
                    <a:pt x="7" y="82"/>
                    <a:pt x="7" y="8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8" name="Gruppieren 36">
            <a:extLst>
              <a:ext uri="{FF2B5EF4-FFF2-40B4-BE49-F238E27FC236}">
                <a16:creationId xmlns:a16="http://schemas.microsoft.com/office/drawing/2014/main" id="{F2049998-FDA4-4799-8101-013859ACB248}"/>
              </a:ext>
            </a:extLst>
          </p:cNvPr>
          <p:cNvGrpSpPr>
            <a:grpSpLocks noChangeAspect="1"/>
          </p:cNvGrpSpPr>
          <p:nvPr/>
        </p:nvGrpSpPr>
        <p:grpSpPr bwMode="gray">
          <a:xfrm>
            <a:off x="10556403" y="1256833"/>
            <a:ext cx="384000" cy="309864"/>
            <a:chOff x="6205203" y="5866652"/>
            <a:chExt cx="548879" cy="442913"/>
          </a:xfrm>
          <a:solidFill>
            <a:schemeClr val="tx1"/>
          </a:solidFill>
        </p:grpSpPr>
        <p:sp>
          <p:nvSpPr>
            <p:cNvPr id="29" name="Freeform 3293">
              <a:extLst>
                <a:ext uri="{FF2B5EF4-FFF2-40B4-BE49-F238E27FC236}">
                  <a16:creationId xmlns:a16="http://schemas.microsoft.com/office/drawing/2014/main" id="{0C0B2E10-BBBB-4F90-9D30-A53F0085C56E}"/>
                </a:ext>
              </a:extLst>
            </p:cNvPr>
            <p:cNvSpPr>
              <a:spLocks/>
            </p:cNvSpPr>
            <p:nvPr/>
          </p:nvSpPr>
          <p:spPr bwMode="gray">
            <a:xfrm>
              <a:off x="6205203" y="5866652"/>
              <a:ext cx="433388" cy="313135"/>
            </a:xfrm>
            <a:custGeom>
              <a:avLst/>
              <a:gdLst>
                <a:gd name="T0" fmla="*/ 98 w 154"/>
                <a:gd name="T1" fmla="*/ 0 h 111"/>
                <a:gd name="T2" fmla="*/ 18 w 154"/>
                <a:gd name="T3" fmla="*/ 80 h 111"/>
                <a:gd name="T4" fmla="*/ 5 w 154"/>
                <a:gd name="T5" fmla="*/ 80 h 111"/>
                <a:gd name="T6" fmla="*/ 3 w 154"/>
                <a:gd name="T7" fmla="*/ 85 h 111"/>
                <a:gd name="T8" fmla="*/ 14 w 154"/>
                <a:gd name="T9" fmla="*/ 96 h 111"/>
                <a:gd name="T10" fmla="*/ 26 w 154"/>
                <a:gd name="T11" fmla="*/ 108 h 111"/>
                <a:gd name="T12" fmla="*/ 36 w 154"/>
                <a:gd name="T13" fmla="*/ 108 h 111"/>
                <a:gd name="T14" fmla="*/ 48 w 154"/>
                <a:gd name="T15" fmla="*/ 96 h 111"/>
                <a:gd name="T16" fmla="*/ 60 w 154"/>
                <a:gd name="T17" fmla="*/ 85 h 111"/>
                <a:gd name="T18" fmla="*/ 57 w 154"/>
                <a:gd name="T19" fmla="*/ 80 h 111"/>
                <a:gd name="T20" fmla="*/ 44 w 154"/>
                <a:gd name="T21" fmla="*/ 80 h 111"/>
                <a:gd name="T22" fmla="*/ 98 w 154"/>
                <a:gd name="T23" fmla="*/ 25 h 111"/>
                <a:gd name="T24" fmla="*/ 136 w 154"/>
                <a:gd name="T25" fmla="*/ 41 h 111"/>
                <a:gd name="T26" fmla="*/ 154 w 154"/>
                <a:gd name="T27" fmla="*/ 23 h 111"/>
                <a:gd name="T28" fmla="*/ 98 w 154"/>
                <a:gd name="T2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11">
                  <a:moveTo>
                    <a:pt x="98" y="0"/>
                  </a:moveTo>
                  <a:cubicBezTo>
                    <a:pt x="54" y="0"/>
                    <a:pt x="18" y="35"/>
                    <a:pt x="18" y="80"/>
                  </a:cubicBezTo>
                  <a:cubicBezTo>
                    <a:pt x="5" y="80"/>
                    <a:pt x="5" y="80"/>
                    <a:pt x="5" y="80"/>
                  </a:cubicBezTo>
                  <a:cubicBezTo>
                    <a:pt x="1" y="80"/>
                    <a:pt x="0" y="82"/>
                    <a:pt x="3" y="85"/>
                  </a:cubicBezTo>
                  <a:cubicBezTo>
                    <a:pt x="14" y="96"/>
                    <a:pt x="14" y="96"/>
                    <a:pt x="14" y="96"/>
                  </a:cubicBezTo>
                  <a:cubicBezTo>
                    <a:pt x="26" y="108"/>
                    <a:pt x="26" y="108"/>
                    <a:pt x="26" y="108"/>
                  </a:cubicBezTo>
                  <a:cubicBezTo>
                    <a:pt x="29" y="111"/>
                    <a:pt x="33" y="111"/>
                    <a:pt x="36" y="108"/>
                  </a:cubicBezTo>
                  <a:cubicBezTo>
                    <a:pt x="48" y="96"/>
                    <a:pt x="48" y="96"/>
                    <a:pt x="48" y="96"/>
                  </a:cubicBezTo>
                  <a:cubicBezTo>
                    <a:pt x="60" y="85"/>
                    <a:pt x="60" y="85"/>
                    <a:pt x="60" y="85"/>
                  </a:cubicBezTo>
                  <a:cubicBezTo>
                    <a:pt x="62" y="82"/>
                    <a:pt x="61" y="80"/>
                    <a:pt x="57" y="80"/>
                  </a:cubicBezTo>
                  <a:cubicBezTo>
                    <a:pt x="44" y="80"/>
                    <a:pt x="44" y="80"/>
                    <a:pt x="44" y="80"/>
                  </a:cubicBezTo>
                  <a:cubicBezTo>
                    <a:pt x="44" y="50"/>
                    <a:pt x="68" y="25"/>
                    <a:pt x="98" y="25"/>
                  </a:cubicBezTo>
                  <a:cubicBezTo>
                    <a:pt x="113" y="25"/>
                    <a:pt x="126" y="31"/>
                    <a:pt x="136" y="41"/>
                  </a:cubicBezTo>
                  <a:cubicBezTo>
                    <a:pt x="154" y="23"/>
                    <a:pt x="154" y="23"/>
                    <a:pt x="154" y="23"/>
                  </a:cubicBezTo>
                  <a:cubicBezTo>
                    <a:pt x="140" y="9"/>
                    <a:pt x="120" y="0"/>
                    <a:pt x="98" y="0"/>
                  </a:cubicBezTo>
                  <a:close/>
                </a:path>
              </a:pathLst>
            </a:custGeom>
            <a:grpFill/>
            <a:ln w="9525">
              <a:solidFill>
                <a:schemeClr val="accent6"/>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3294">
              <a:extLst>
                <a:ext uri="{FF2B5EF4-FFF2-40B4-BE49-F238E27FC236}">
                  <a16:creationId xmlns:a16="http://schemas.microsoft.com/office/drawing/2014/main" id="{E9732D8C-0ADB-405C-9405-97FB8F75E293}"/>
                </a:ext>
              </a:extLst>
            </p:cNvPr>
            <p:cNvSpPr>
              <a:spLocks/>
            </p:cNvSpPr>
            <p:nvPr/>
          </p:nvSpPr>
          <p:spPr bwMode="gray">
            <a:xfrm>
              <a:off x="6317122" y="5996430"/>
              <a:ext cx="436960" cy="313135"/>
            </a:xfrm>
            <a:custGeom>
              <a:avLst/>
              <a:gdLst>
                <a:gd name="T0" fmla="*/ 57 w 155"/>
                <a:gd name="T1" fmla="*/ 111 h 111"/>
                <a:gd name="T2" fmla="*/ 137 w 155"/>
                <a:gd name="T3" fmla="*/ 31 h 111"/>
                <a:gd name="T4" fmla="*/ 150 w 155"/>
                <a:gd name="T5" fmla="*/ 31 h 111"/>
                <a:gd name="T6" fmla="*/ 152 w 155"/>
                <a:gd name="T7" fmla="*/ 26 h 111"/>
                <a:gd name="T8" fmla="*/ 140 w 155"/>
                <a:gd name="T9" fmla="*/ 14 h 111"/>
                <a:gd name="T10" fmla="*/ 129 w 155"/>
                <a:gd name="T11" fmla="*/ 2 h 111"/>
                <a:gd name="T12" fmla="*/ 118 w 155"/>
                <a:gd name="T13" fmla="*/ 2 h 111"/>
                <a:gd name="T14" fmla="*/ 107 w 155"/>
                <a:gd name="T15" fmla="*/ 14 h 111"/>
                <a:gd name="T16" fmla="*/ 95 w 155"/>
                <a:gd name="T17" fmla="*/ 26 h 111"/>
                <a:gd name="T18" fmla="*/ 97 w 155"/>
                <a:gd name="T19" fmla="*/ 31 h 111"/>
                <a:gd name="T20" fmla="*/ 111 w 155"/>
                <a:gd name="T21" fmla="*/ 31 h 111"/>
                <a:gd name="T22" fmla="*/ 57 w 155"/>
                <a:gd name="T23" fmla="*/ 85 h 111"/>
                <a:gd name="T24" fmla="*/ 18 w 155"/>
                <a:gd name="T25" fmla="*/ 69 h 111"/>
                <a:gd name="T26" fmla="*/ 0 w 155"/>
                <a:gd name="T27" fmla="*/ 87 h 111"/>
                <a:gd name="T28" fmla="*/ 57 w 155"/>
                <a:gd name="T2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11">
                  <a:moveTo>
                    <a:pt x="57" y="111"/>
                  </a:moveTo>
                  <a:cubicBezTo>
                    <a:pt x="101" y="111"/>
                    <a:pt x="137" y="75"/>
                    <a:pt x="137" y="31"/>
                  </a:cubicBezTo>
                  <a:cubicBezTo>
                    <a:pt x="150" y="31"/>
                    <a:pt x="150" y="31"/>
                    <a:pt x="150" y="31"/>
                  </a:cubicBezTo>
                  <a:cubicBezTo>
                    <a:pt x="154" y="31"/>
                    <a:pt x="155" y="29"/>
                    <a:pt x="152" y="26"/>
                  </a:cubicBezTo>
                  <a:cubicBezTo>
                    <a:pt x="140" y="14"/>
                    <a:pt x="140" y="14"/>
                    <a:pt x="140" y="14"/>
                  </a:cubicBezTo>
                  <a:cubicBezTo>
                    <a:pt x="129" y="2"/>
                    <a:pt x="129" y="2"/>
                    <a:pt x="129" y="2"/>
                  </a:cubicBezTo>
                  <a:cubicBezTo>
                    <a:pt x="126" y="0"/>
                    <a:pt x="121" y="0"/>
                    <a:pt x="118" y="2"/>
                  </a:cubicBezTo>
                  <a:cubicBezTo>
                    <a:pt x="107" y="14"/>
                    <a:pt x="107" y="14"/>
                    <a:pt x="107" y="14"/>
                  </a:cubicBezTo>
                  <a:cubicBezTo>
                    <a:pt x="95" y="26"/>
                    <a:pt x="95" y="26"/>
                    <a:pt x="95" y="26"/>
                  </a:cubicBezTo>
                  <a:cubicBezTo>
                    <a:pt x="92" y="29"/>
                    <a:pt x="93" y="31"/>
                    <a:pt x="97" y="31"/>
                  </a:cubicBezTo>
                  <a:cubicBezTo>
                    <a:pt x="111" y="31"/>
                    <a:pt x="111" y="31"/>
                    <a:pt x="111" y="31"/>
                  </a:cubicBezTo>
                  <a:cubicBezTo>
                    <a:pt x="111" y="61"/>
                    <a:pt x="87" y="85"/>
                    <a:pt x="57" y="85"/>
                  </a:cubicBezTo>
                  <a:cubicBezTo>
                    <a:pt x="42" y="85"/>
                    <a:pt x="28" y="79"/>
                    <a:pt x="18" y="69"/>
                  </a:cubicBezTo>
                  <a:cubicBezTo>
                    <a:pt x="0" y="87"/>
                    <a:pt x="0" y="87"/>
                    <a:pt x="0" y="87"/>
                  </a:cubicBezTo>
                  <a:cubicBezTo>
                    <a:pt x="15" y="102"/>
                    <a:pt x="35" y="111"/>
                    <a:pt x="57" y="111"/>
                  </a:cubicBezTo>
                  <a:close/>
                </a:path>
              </a:pathLst>
            </a:custGeom>
            <a:grpFill/>
            <a:ln w="9525">
              <a:solidFill>
                <a:schemeClr val="accent6"/>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1" name="METRO ICON - recycling">
            <a:extLst>
              <a:ext uri="{FF2B5EF4-FFF2-40B4-BE49-F238E27FC236}">
                <a16:creationId xmlns:a16="http://schemas.microsoft.com/office/drawing/2014/main" id="{5263C5B6-4756-4E82-9C94-D522580C48E7}"/>
              </a:ext>
            </a:extLst>
          </p:cNvPr>
          <p:cNvGrpSpPr>
            <a:grpSpLocks noChangeAspect="1"/>
          </p:cNvGrpSpPr>
          <p:nvPr/>
        </p:nvGrpSpPr>
        <p:grpSpPr bwMode="gray">
          <a:xfrm>
            <a:off x="3508489" y="2809459"/>
            <a:ext cx="432000" cy="418639"/>
            <a:chOff x="8416482" y="3405803"/>
            <a:chExt cx="539326" cy="522645"/>
          </a:xfrm>
          <a:solidFill>
            <a:schemeClr val="tx1"/>
          </a:solidFill>
        </p:grpSpPr>
        <p:sp>
          <p:nvSpPr>
            <p:cNvPr id="32" name="Freeform 25">
              <a:extLst>
                <a:ext uri="{FF2B5EF4-FFF2-40B4-BE49-F238E27FC236}">
                  <a16:creationId xmlns:a16="http://schemas.microsoft.com/office/drawing/2014/main" id="{E08B5463-826B-4BEE-BFA8-2745407F9F7B}"/>
                </a:ext>
              </a:extLst>
            </p:cNvPr>
            <p:cNvSpPr>
              <a:spLocks/>
            </p:cNvSpPr>
            <p:nvPr/>
          </p:nvSpPr>
          <p:spPr bwMode="gray">
            <a:xfrm>
              <a:off x="8624057" y="3416923"/>
              <a:ext cx="257617" cy="168654"/>
            </a:xfrm>
            <a:custGeom>
              <a:avLst/>
              <a:gdLst>
                <a:gd name="T0" fmla="*/ 105 w 107"/>
                <a:gd name="T1" fmla="*/ 27 h 70"/>
                <a:gd name="T2" fmla="*/ 100 w 107"/>
                <a:gd name="T3" fmla="*/ 26 h 70"/>
                <a:gd name="T4" fmla="*/ 96 w 107"/>
                <a:gd name="T5" fmla="*/ 28 h 70"/>
                <a:gd name="T6" fmla="*/ 89 w 107"/>
                <a:gd name="T7" fmla="*/ 25 h 70"/>
                <a:gd name="T8" fmla="*/ 68 w 107"/>
                <a:gd name="T9" fmla="*/ 2 h 70"/>
                <a:gd name="T10" fmla="*/ 0 w 107"/>
                <a:gd name="T11" fmla="*/ 0 h 70"/>
                <a:gd name="T12" fmla="*/ 28 w 107"/>
                <a:gd name="T13" fmla="*/ 22 h 70"/>
                <a:gd name="T14" fmla="*/ 43 w 107"/>
                <a:gd name="T15" fmla="*/ 50 h 70"/>
                <a:gd name="T16" fmla="*/ 43 w 107"/>
                <a:gd name="T17" fmla="*/ 50 h 70"/>
                <a:gd name="T18" fmla="*/ 43 w 107"/>
                <a:gd name="T19" fmla="*/ 50 h 70"/>
                <a:gd name="T20" fmla="*/ 41 w 107"/>
                <a:gd name="T21" fmla="*/ 57 h 70"/>
                <a:gd name="T22" fmla="*/ 41 w 107"/>
                <a:gd name="T23" fmla="*/ 57 h 70"/>
                <a:gd name="T24" fmla="*/ 34 w 107"/>
                <a:gd name="T25" fmla="*/ 60 h 70"/>
                <a:gd name="T26" fmla="*/ 34 w 107"/>
                <a:gd name="T27" fmla="*/ 60 h 70"/>
                <a:gd name="T28" fmla="*/ 34 w 107"/>
                <a:gd name="T29" fmla="*/ 61 h 70"/>
                <a:gd name="T30" fmla="*/ 32 w 107"/>
                <a:gd name="T31" fmla="*/ 65 h 70"/>
                <a:gd name="T32" fmla="*/ 36 w 107"/>
                <a:gd name="T33" fmla="*/ 68 h 70"/>
                <a:gd name="T34" fmla="*/ 79 w 107"/>
                <a:gd name="T35" fmla="*/ 70 h 70"/>
                <a:gd name="T36" fmla="*/ 106 w 107"/>
                <a:gd name="T37" fmla="*/ 31 h 70"/>
                <a:gd name="T38" fmla="*/ 105 w 107"/>
                <a:gd name="T39"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70">
                  <a:moveTo>
                    <a:pt x="105" y="27"/>
                  </a:moveTo>
                  <a:cubicBezTo>
                    <a:pt x="104" y="25"/>
                    <a:pt x="101" y="26"/>
                    <a:pt x="100" y="26"/>
                  </a:cubicBezTo>
                  <a:cubicBezTo>
                    <a:pt x="96" y="28"/>
                    <a:pt x="96" y="28"/>
                    <a:pt x="96" y="28"/>
                  </a:cubicBezTo>
                  <a:cubicBezTo>
                    <a:pt x="91" y="31"/>
                    <a:pt x="89" y="25"/>
                    <a:pt x="89" y="25"/>
                  </a:cubicBezTo>
                  <a:cubicBezTo>
                    <a:pt x="86" y="19"/>
                    <a:pt x="79" y="8"/>
                    <a:pt x="68" y="2"/>
                  </a:cubicBezTo>
                  <a:cubicBezTo>
                    <a:pt x="0" y="0"/>
                    <a:pt x="0" y="0"/>
                    <a:pt x="0" y="0"/>
                  </a:cubicBezTo>
                  <a:cubicBezTo>
                    <a:pt x="0" y="0"/>
                    <a:pt x="19" y="7"/>
                    <a:pt x="28" y="22"/>
                  </a:cubicBezTo>
                  <a:cubicBezTo>
                    <a:pt x="34" y="33"/>
                    <a:pt x="40" y="44"/>
                    <a:pt x="43" y="50"/>
                  </a:cubicBezTo>
                  <a:cubicBezTo>
                    <a:pt x="43" y="50"/>
                    <a:pt x="43" y="50"/>
                    <a:pt x="43" y="50"/>
                  </a:cubicBezTo>
                  <a:cubicBezTo>
                    <a:pt x="43" y="50"/>
                    <a:pt x="43" y="50"/>
                    <a:pt x="43" y="50"/>
                  </a:cubicBezTo>
                  <a:cubicBezTo>
                    <a:pt x="43" y="51"/>
                    <a:pt x="45" y="55"/>
                    <a:pt x="41" y="57"/>
                  </a:cubicBezTo>
                  <a:cubicBezTo>
                    <a:pt x="41" y="57"/>
                    <a:pt x="41" y="57"/>
                    <a:pt x="41" y="57"/>
                  </a:cubicBezTo>
                  <a:cubicBezTo>
                    <a:pt x="34" y="60"/>
                    <a:pt x="34" y="60"/>
                    <a:pt x="34" y="60"/>
                  </a:cubicBezTo>
                  <a:cubicBezTo>
                    <a:pt x="34" y="60"/>
                    <a:pt x="34" y="60"/>
                    <a:pt x="34" y="60"/>
                  </a:cubicBezTo>
                  <a:cubicBezTo>
                    <a:pt x="34" y="61"/>
                    <a:pt x="34" y="61"/>
                    <a:pt x="34" y="61"/>
                  </a:cubicBezTo>
                  <a:cubicBezTo>
                    <a:pt x="33" y="61"/>
                    <a:pt x="31" y="63"/>
                    <a:pt x="32" y="65"/>
                  </a:cubicBezTo>
                  <a:cubicBezTo>
                    <a:pt x="32" y="67"/>
                    <a:pt x="34" y="68"/>
                    <a:pt x="36" y="68"/>
                  </a:cubicBezTo>
                  <a:cubicBezTo>
                    <a:pt x="79" y="70"/>
                    <a:pt x="79" y="70"/>
                    <a:pt x="79" y="70"/>
                  </a:cubicBezTo>
                  <a:cubicBezTo>
                    <a:pt x="106" y="31"/>
                    <a:pt x="106" y="31"/>
                    <a:pt x="106" y="31"/>
                  </a:cubicBezTo>
                  <a:cubicBezTo>
                    <a:pt x="107" y="30"/>
                    <a:pt x="107" y="28"/>
                    <a:pt x="105"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prstClr val="black"/>
                </a:solidFill>
              </a:endParaRPr>
            </a:p>
          </p:txBody>
        </p:sp>
        <p:sp>
          <p:nvSpPr>
            <p:cNvPr id="33" name="Freeform 25">
              <a:extLst>
                <a:ext uri="{FF2B5EF4-FFF2-40B4-BE49-F238E27FC236}">
                  <a16:creationId xmlns:a16="http://schemas.microsoft.com/office/drawing/2014/main" id="{79178F99-F993-4783-A340-586A6BE3A484}"/>
                </a:ext>
              </a:extLst>
            </p:cNvPr>
            <p:cNvSpPr>
              <a:spLocks/>
            </p:cNvSpPr>
            <p:nvPr/>
          </p:nvSpPr>
          <p:spPr bwMode="gray">
            <a:xfrm>
              <a:off x="8624057" y="3416923"/>
              <a:ext cx="257617" cy="168654"/>
            </a:xfrm>
            <a:custGeom>
              <a:avLst/>
              <a:gdLst>
                <a:gd name="T0" fmla="*/ 0 w 107"/>
                <a:gd name="T1" fmla="*/ 0 h 70"/>
                <a:gd name="T2" fmla="*/ 28 w 107"/>
                <a:gd name="T3" fmla="*/ 22 h 70"/>
                <a:gd name="T4" fmla="*/ 43 w 107"/>
                <a:gd name="T5" fmla="*/ 50 h 70"/>
                <a:gd name="T6" fmla="*/ 43 w 107"/>
                <a:gd name="T7" fmla="*/ 50 h 70"/>
                <a:gd name="T8" fmla="*/ 43 w 107"/>
                <a:gd name="T9" fmla="*/ 50 h 70"/>
                <a:gd name="T10" fmla="*/ 43 w 107"/>
                <a:gd name="T11" fmla="*/ 53 h 70"/>
                <a:gd name="T12" fmla="*/ 41 w 107"/>
                <a:gd name="T13" fmla="*/ 57 h 70"/>
                <a:gd name="T14" fmla="*/ 41 w 107"/>
                <a:gd name="T15" fmla="*/ 57 h 70"/>
                <a:gd name="T16" fmla="*/ 34 w 107"/>
                <a:gd name="T17" fmla="*/ 60 h 70"/>
                <a:gd name="T18" fmla="*/ 34 w 107"/>
                <a:gd name="T19" fmla="*/ 60 h 70"/>
                <a:gd name="T20" fmla="*/ 34 w 107"/>
                <a:gd name="T21" fmla="*/ 61 h 70"/>
                <a:gd name="T22" fmla="*/ 32 w 107"/>
                <a:gd name="T23" fmla="*/ 64 h 70"/>
                <a:gd name="T24" fmla="*/ 32 w 107"/>
                <a:gd name="T25" fmla="*/ 65 h 70"/>
                <a:gd name="T26" fmla="*/ 36 w 107"/>
                <a:gd name="T27" fmla="*/ 68 h 70"/>
                <a:gd name="T28" fmla="*/ 79 w 107"/>
                <a:gd name="T29" fmla="*/ 70 h 70"/>
                <a:gd name="T30" fmla="*/ 106 w 107"/>
                <a:gd name="T31" fmla="*/ 31 h 70"/>
                <a:gd name="T32" fmla="*/ 107 w 107"/>
                <a:gd name="T33" fmla="*/ 29 h 70"/>
                <a:gd name="T34" fmla="*/ 105 w 107"/>
                <a:gd name="T35" fmla="*/ 27 h 70"/>
                <a:gd name="T36" fmla="*/ 105 w 107"/>
                <a:gd name="T37" fmla="*/ 27 h 70"/>
                <a:gd name="T38" fmla="*/ 103 w 107"/>
                <a:gd name="T39" fmla="*/ 26 h 70"/>
                <a:gd name="T40" fmla="*/ 100 w 107"/>
                <a:gd name="T41" fmla="*/ 26 h 70"/>
                <a:gd name="T42" fmla="*/ 100 w 107"/>
                <a:gd name="T43" fmla="*/ 26 h 70"/>
                <a:gd name="T44" fmla="*/ 96 w 107"/>
                <a:gd name="T45" fmla="*/ 28 h 70"/>
                <a:gd name="T46" fmla="*/ 94 w 107"/>
                <a:gd name="T47" fmla="*/ 29 h 70"/>
                <a:gd name="T48" fmla="*/ 89 w 107"/>
                <a:gd name="T49" fmla="*/ 25 h 70"/>
                <a:gd name="T50" fmla="*/ 68 w 107"/>
                <a:gd name="T51" fmla="*/ 2 h 70"/>
                <a:gd name="T52" fmla="*/ 0 w 107"/>
                <a:gd name="T5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70">
                  <a:moveTo>
                    <a:pt x="0" y="0"/>
                  </a:moveTo>
                  <a:cubicBezTo>
                    <a:pt x="0" y="0"/>
                    <a:pt x="19" y="7"/>
                    <a:pt x="28" y="22"/>
                  </a:cubicBezTo>
                  <a:cubicBezTo>
                    <a:pt x="34" y="33"/>
                    <a:pt x="40" y="44"/>
                    <a:pt x="43" y="50"/>
                  </a:cubicBezTo>
                  <a:cubicBezTo>
                    <a:pt x="43" y="50"/>
                    <a:pt x="43" y="50"/>
                    <a:pt x="43" y="50"/>
                  </a:cubicBezTo>
                  <a:cubicBezTo>
                    <a:pt x="43" y="50"/>
                    <a:pt x="43" y="50"/>
                    <a:pt x="43" y="50"/>
                  </a:cubicBezTo>
                  <a:cubicBezTo>
                    <a:pt x="43" y="50"/>
                    <a:pt x="43" y="51"/>
                    <a:pt x="43" y="53"/>
                  </a:cubicBezTo>
                  <a:cubicBezTo>
                    <a:pt x="43" y="54"/>
                    <a:pt x="43" y="56"/>
                    <a:pt x="41" y="57"/>
                  </a:cubicBezTo>
                  <a:cubicBezTo>
                    <a:pt x="41" y="57"/>
                    <a:pt x="41" y="57"/>
                    <a:pt x="41" y="57"/>
                  </a:cubicBezTo>
                  <a:cubicBezTo>
                    <a:pt x="34" y="60"/>
                    <a:pt x="34" y="60"/>
                    <a:pt x="34" y="60"/>
                  </a:cubicBezTo>
                  <a:cubicBezTo>
                    <a:pt x="34" y="60"/>
                    <a:pt x="34" y="60"/>
                    <a:pt x="34" y="60"/>
                  </a:cubicBezTo>
                  <a:cubicBezTo>
                    <a:pt x="34" y="61"/>
                    <a:pt x="34" y="61"/>
                    <a:pt x="34" y="61"/>
                  </a:cubicBezTo>
                  <a:cubicBezTo>
                    <a:pt x="33" y="61"/>
                    <a:pt x="32" y="62"/>
                    <a:pt x="32" y="64"/>
                  </a:cubicBezTo>
                  <a:cubicBezTo>
                    <a:pt x="32" y="64"/>
                    <a:pt x="32" y="65"/>
                    <a:pt x="32" y="65"/>
                  </a:cubicBezTo>
                  <a:cubicBezTo>
                    <a:pt x="32" y="67"/>
                    <a:pt x="34" y="68"/>
                    <a:pt x="36" y="68"/>
                  </a:cubicBezTo>
                  <a:cubicBezTo>
                    <a:pt x="79" y="70"/>
                    <a:pt x="79" y="70"/>
                    <a:pt x="79" y="70"/>
                  </a:cubicBezTo>
                  <a:cubicBezTo>
                    <a:pt x="106" y="31"/>
                    <a:pt x="106" y="31"/>
                    <a:pt x="106" y="31"/>
                  </a:cubicBezTo>
                  <a:cubicBezTo>
                    <a:pt x="106" y="31"/>
                    <a:pt x="107" y="30"/>
                    <a:pt x="107" y="29"/>
                  </a:cubicBezTo>
                  <a:cubicBezTo>
                    <a:pt x="107" y="28"/>
                    <a:pt x="106" y="27"/>
                    <a:pt x="105" y="27"/>
                  </a:cubicBezTo>
                  <a:cubicBezTo>
                    <a:pt x="105" y="27"/>
                    <a:pt x="105" y="27"/>
                    <a:pt x="105" y="27"/>
                  </a:cubicBezTo>
                  <a:cubicBezTo>
                    <a:pt x="105" y="26"/>
                    <a:pt x="104" y="26"/>
                    <a:pt x="103" y="26"/>
                  </a:cubicBezTo>
                  <a:cubicBezTo>
                    <a:pt x="102" y="26"/>
                    <a:pt x="101" y="26"/>
                    <a:pt x="100" y="26"/>
                  </a:cubicBezTo>
                  <a:cubicBezTo>
                    <a:pt x="100" y="26"/>
                    <a:pt x="100" y="26"/>
                    <a:pt x="100" y="26"/>
                  </a:cubicBezTo>
                  <a:cubicBezTo>
                    <a:pt x="96" y="28"/>
                    <a:pt x="96" y="28"/>
                    <a:pt x="96" y="28"/>
                  </a:cubicBezTo>
                  <a:cubicBezTo>
                    <a:pt x="95" y="29"/>
                    <a:pt x="94" y="29"/>
                    <a:pt x="94" y="29"/>
                  </a:cubicBezTo>
                  <a:cubicBezTo>
                    <a:pt x="90" y="29"/>
                    <a:pt x="89" y="25"/>
                    <a:pt x="89" y="25"/>
                  </a:cubicBezTo>
                  <a:cubicBezTo>
                    <a:pt x="86" y="19"/>
                    <a:pt x="79" y="8"/>
                    <a:pt x="68" y="2"/>
                  </a:cubicBezTo>
                  <a:cubicBezTo>
                    <a:pt x="0" y="0"/>
                    <a:pt x="0" y="0"/>
                    <a:pt x="0"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prstClr val="black"/>
                </a:solidFill>
              </a:endParaRPr>
            </a:p>
          </p:txBody>
        </p:sp>
        <p:sp>
          <p:nvSpPr>
            <p:cNvPr id="34" name="Freeform 25">
              <a:extLst>
                <a:ext uri="{FF2B5EF4-FFF2-40B4-BE49-F238E27FC236}">
                  <a16:creationId xmlns:a16="http://schemas.microsoft.com/office/drawing/2014/main" id="{2214BA99-84D5-45B5-B6D7-1F54B425F880}"/>
                </a:ext>
              </a:extLst>
            </p:cNvPr>
            <p:cNvSpPr>
              <a:spLocks/>
            </p:cNvSpPr>
            <p:nvPr/>
          </p:nvSpPr>
          <p:spPr bwMode="gray">
            <a:xfrm>
              <a:off x="8490616" y="3405803"/>
              <a:ext cx="196455" cy="196455"/>
            </a:xfrm>
            <a:custGeom>
              <a:avLst/>
              <a:gdLst>
                <a:gd name="T0" fmla="*/ 4 w 81"/>
                <a:gd name="T1" fmla="*/ 47 h 82"/>
                <a:gd name="T2" fmla="*/ 5 w 81"/>
                <a:gd name="T3" fmla="*/ 57 h 82"/>
                <a:gd name="T4" fmla="*/ 43 w 81"/>
                <a:gd name="T5" fmla="*/ 79 h 82"/>
                <a:gd name="T6" fmla="*/ 51 w 81"/>
                <a:gd name="T7" fmla="*/ 77 h 82"/>
                <a:gd name="T8" fmla="*/ 81 w 81"/>
                <a:gd name="T9" fmla="*/ 29 h 82"/>
                <a:gd name="T10" fmla="*/ 61 w 81"/>
                <a:gd name="T11" fmla="*/ 11 h 82"/>
                <a:gd name="T12" fmla="*/ 20 w 81"/>
                <a:gd name="T13" fmla="*/ 19 h 82"/>
                <a:gd name="T14" fmla="*/ 4 w 81"/>
                <a:gd name="T15" fmla="*/ 47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2">
                  <a:moveTo>
                    <a:pt x="4" y="47"/>
                  </a:moveTo>
                  <a:cubicBezTo>
                    <a:pt x="4" y="47"/>
                    <a:pt x="0" y="52"/>
                    <a:pt x="5" y="57"/>
                  </a:cubicBezTo>
                  <a:cubicBezTo>
                    <a:pt x="43" y="79"/>
                    <a:pt x="43" y="79"/>
                    <a:pt x="43" y="79"/>
                  </a:cubicBezTo>
                  <a:cubicBezTo>
                    <a:pt x="43" y="79"/>
                    <a:pt x="48" y="82"/>
                    <a:pt x="51" y="77"/>
                  </a:cubicBezTo>
                  <a:cubicBezTo>
                    <a:pt x="81" y="29"/>
                    <a:pt x="81" y="29"/>
                    <a:pt x="81" y="29"/>
                  </a:cubicBezTo>
                  <a:cubicBezTo>
                    <a:pt x="70" y="14"/>
                    <a:pt x="61" y="11"/>
                    <a:pt x="61" y="11"/>
                  </a:cubicBezTo>
                  <a:cubicBezTo>
                    <a:pt x="36" y="0"/>
                    <a:pt x="20" y="19"/>
                    <a:pt x="20" y="19"/>
                  </a:cubicBezTo>
                  <a:lnTo>
                    <a:pt x="4"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prstClr val="black"/>
                </a:solidFill>
              </a:endParaRPr>
            </a:p>
          </p:txBody>
        </p:sp>
        <p:sp>
          <p:nvSpPr>
            <p:cNvPr id="35" name="Freeform 25">
              <a:extLst>
                <a:ext uri="{FF2B5EF4-FFF2-40B4-BE49-F238E27FC236}">
                  <a16:creationId xmlns:a16="http://schemas.microsoft.com/office/drawing/2014/main" id="{1EBCD617-4931-444C-9316-5E25DA6B66F9}"/>
                </a:ext>
              </a:extLst>
            </p:cNvPr>
            <p:cNvSpPr>
              <a:spLocks/>
            </p:cNvSpPr>
            <p:nvPr/>
          </p:nvSpPr>
          <p:spPr bwMode="gray">
            <a:xfrm>
              <a:off x="8679658" y="3726433"/>
              <a:ext cx="240936" cy="202015"/>
            </a:xfrm>
            <a:custGeom>
              <a:avLst/>
              <a:gdLst>
                <a:gd name="T0" fmla="*/ 23 w 100"/>
                <a:gd name="T1" fmla="*/ 84 h 84"/>
                <a:gd name="T2" fmla="*/ 26 w 100"/>
                <a:gd name="T3" fmla="*/ 79 h 84"/>
                <a:gd name="T4" fmla="*/ 27 w 100"/>
                <a:gd name="T5" fmla="*/ 75 h 84"/>
                <a:gd name="T6" fmla="*/ 27 w 100"/>
                <a:gd name="T7" fmla="*/ 75 h 84"/>
                <a:gd name="T8" fmla="*/ 33 w 100"/>
                <a:gd name="T9" fmla="*/ 70 h 84"/>
                <a:gd name="T10" fmla="*/ 63 w 100"/>
                <a:gd name="T11" fmla="*/ 64 h 84"/>
                <a:gd name="T12" fmla="*/ 100 w 100"/>
                <a:gd name="T13" fmla="*/ 7 h 84"/>
                <a:gd name="T14" fmla="*/ 67 w 100"/>
                <a:gd name="T15" fmla="*/ 20 h 84"/>
                <a:gd name="T16" fmla="*/ 36 w 100"/>
                <a:gd name="T17" fmla="*/ 18 h 84"/>
                <a:gd name="T18" fmla="*/ 36 w 100"/>
                <a:gd name="T19" fmla="*/ 18 h 84"/>
                <a:gd name="T20" fmla="*/ 31 w 100"/>
                <a:gd name="T21" fmla="*/ 13 h 84"/>
                <a:gd name="T22" fmla="*/ 31 w 100"/>
                <a:gd name="T23" fmla="*/ 5 h 84"/>
                <a:gd name="T24" fmla="*/ 31 w 100"/>
                <a:gd name="T25" fmla="*/ 5 h 84"/>
                <a:gd name="T26" fmla="*/ 29 w 100"/>
                <a:gd name="T27" fmla="*/ 1 h 84"/>
                <a:gd name="T28" fmla="*/ 24 w 100"/>
                <a:gd name="T29" fmla="*/ 3 h 84"/>
                <a:gd name="T30" fmla="*/ 0 w 100"/>
                <a:gd name="T31" fmla="*/ 38 h 84"/>
                <a:gd name="T32" fmla="*/ 19 w 100"/>
                <a:gd name="T33" fmla="*/ 82 h 84"/>
                <a:gd name="T34" fmla="*/ 23 w 100"/>
                <a:gd name="T3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4">
                  <a:moveTo>
                    <a:pt x="23" y="84"/>
                  </a:moveTo>
                  <a:cubicBezTo>
                    <a:pt x="25" y="83"/>
                    <a:pt x="26" y="80"/>
                    <a:pt x="26" y="79"/>
                  </a:cubicBezTo>
                  <a:cubicBezTo>
                    <a:pt x="27" y="75"/>
                    <a:pt x="27" y="75"/>
                    <a:pt x="27" y="75"/>
                  </a:cubicBezTo>
                  <a:cubicBezTo>
                    <a:pt x="27" y="75"/>
                    <a:pt x="27" y="75"/>
                    <a:pt x="27" y="75"/>
                  </a:cubicBezTo>
                  <a:cubicBezTo>
                    <a:pt x="28" y="69"/>
                    <a:pt x="33" y="70"/>
                    <a:pt x="33" y="70"/>
                  </a:cubicBezTo>
                  <a:cubicBezTo>
                    <a:pt x="40" y="71"/>
                    <a:pt x="53" y="71"/>
                    <a:pt x="63" y="64"/>
                  </a:cubicBezTo>
                  <a:cubicBezTo>
                    <a:pt x="100" y="7"/>
                    <a:pt x="100" y="7"/>
                    <a:pt x="100" y="7"/>
                  </a:cubicBezTo>
                  <a:cubicBezTo>
                    <a:pt x="100" y="7"/>
                    <a:pt x="85" y="20"/>
                    <a:pt x="67" y="20"/>
                  </a:cubicBezTo>
                  <a:cubicBezTo>
                    <a:pt x="55" y="19"/>
                    <a:pt x="42" y="18"/>
                    <a:pt x="36" y="18"/>
                  </a:cubicBezTo>
                  <a:cubicBezTo>
                    <a:pt x="36" y="18"/>
                    <a:pt x="36" y="18"/>
                    <a:pt x="36" y="18"/>
                  </a:cubicBezTo>
                  <a:cubicBezTo>
                    <a:pt x="35" y="18"/>
                    <a:pt x="31" y="17"/>
                    <a:pt x="31" y="13"/>
                  </a:cubicBezTo>
                  <a:cubicBezTo>
                    <a:pt x="31" y="5"/>
                    <a:pt x="31" y="5"/>
                    <a:pt x="31" y="5"/>
                  </a:cubicBezTo>
                  <a:cubicBezTo>
                    <a:pt x="31" y="5"/>
                    <a:pt x="31" y="5"/>
                    <a:pt x="31" y="5"/>
                  </a:cubicBezTo>
                  <a:cubicBezTo>
                    <a:pt x="31" y="4"/>
                    <a:pt x="31" y="2"/>
                    <a:pt x="29" y="1"/>
                  </a:cubicBezTo>
                  <a:cubicBezTo>
                    <a:pt x="27" y="0"/>
                    <a:pt x="25" y="1"/>
                    <a:pt x="24" y="3"/>
                  </a:cubicBezTo>
                  <a:cubicBezTo>
                    <a:pt x="0" y="38"/>
                    <a:pt x="0" y="38"/>
                    <a:pt x="0" y="38"/>
                  </a:cubicBezTo>
                  <a:cubicBezTo>
                    <a:pt x="19" y="82"/>
                    <a:pt x="19" y="82"/>
                    <a:pt x="19" y="82"/>
                  </a:cubicBezTo>
                  <a:cubicBezTo>
                    <a:pt x="20" y="83"/>
                    <a:pt x="22" y="84"/>
                    <a:pt x="23" y="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prstClr val="black"/>
                </a:solidFill>
              </a:endParaRPr>
            </a:p>
          </p:txBody>
        </p:sp>
        <p:sp>
          <p:nvSpPr>
            <p:cNvPr id="36" name="Freeform 25">
              <a:extLst>
                <a:ext uri="{FF2B5EF4-FFF2-40B4-BE49-F238E27FC236}">
                  <a16:creationId xmlns:a16="http://schemas.microsoft.com/office/drawing/2014/main" id="{5C312E2A-FB01-4ED5-B1DF-9AA5F52E383F}"/>
                </a:ext>
              </a:extLst>
            </p:cNvPr>
            <p:cNvSpPr>
              <a:spLocks/>
            </p:cNvSpPr>
            <p:nvPr/>
          </p:nvSpPr>
          <p:spPr bwMode="gray">
            <a:xfrm>
              <a:off x="8770473" y="3570752"/>
              <a:ext cx="185335" cy="196455"/>
            </a:xfrm>
            <a:custGeom>
              <a:avLst/>
              <a:gdLst>
                <a:gd name="T0" fmla="*/ 53 w 77"/>
                <a:gd name="T1" fmla="*/ 6 h 81"/>
                <a:gd name="T2" fmla="*/ 43 w 77"/>
                <a:gd name="T3" fmla="*/ 2 h 81"/>
                <a:gd name="T4" fmla="*/ 5 w 77"/>
                <a:gd name="T5" fmla="*/ 22 h 81"/>
                <a:gd name="T6" fmla="*/ 3 w 77"/>
                <a:gd name="T7" fmla="*/ 31 h 81"/>
                <a:gd name="T8" fmla="*/ 29 w 77"/>
                <a:gd name="T9" fmla="*/ 81 h 81"/>
                <a:gd name="T10" fmla="*/ 54 w 77"/>
                <a:gd name="T11" fmla="*/ 73 h 81"/>
                <a:gd name="T12" fmla="*/ 68 w 77"/>
                <a:gd name="T13" fmla="*/ 34 h 81"/>
                <a:gd name="T14" fmla="*/ 53 w 77"/>
                <a:gd name="T15" fmla="*/ 6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81">
                  <a:moveTo>
                    <a:pt x="53" y="6"/>
                  </a:moveTo>
                  <a:cubicBezTo>
                    <a:pt x="53" y="6"/>
                    <a:pt x="50" y="0"/>
                    <a:pt x="43" y="2"/>
                  </a:cubicBezTo>
                  <a:cubicBezTo>
                    <a:pt x="5" y="22"/>
                    <a:pt x="5" y="22"/>
                    <a:pt x="5" y="22"/>
                  </a:cubicBezTo>
                  <a:cubicBezTo>
                    <a:pt x="5" y="22"/>
                    <a:pt x="0" y="26"/>
                    <a:pt x="3" y="31"/>
                  </a:cubicBezTo>
                  <a:cubicBezTo>
                    <a:pt x="29" y="81"/>
                    <a:pt x="29" y="81"/>
                    <a:pt x="29" y="81"/>
                  </a:cubicBezTo>
                  <a:cubicBezTo>
                    <a:pt x="47" y="79"/>
                    <a:pt x="54" y="73"/>
                    <a:pt x="54" y="73"/>
                  </a:cubicBezTo>
                  <a:cubicBezTo>
                    <a:pt x="77" y="57"/>
                    <a:pt x="68" y="34"/>
                    <a:pt x="68" y="34"/>
                  </a:cubicBezTo>
                  <a:lnTo>
                    <a:pt x="53"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prstClr val="black"/>
                </a:solidFill>
              </a:endParaRPr>
            </a:p>
          </p:txBody>
        </p:sp>
        <p:sp>
          <p:nvSpPr>
            <p:cNvPr id="37" name="Freeform 25">
              <a:extLst>
                <a:ext uri="{FF2B5EF4-FFF2-40B4-BE49-F238E27FC236}">
                  <a16:creationId xmlns:a16="http://schemas.microsoft.com/office/drawing/2014/main" id="{54620E01-6F97-49D4-9A6E-F5BB273FDCE9}"/>
                </a:ext>
              </a:extLst>
            </p:cNvPr>
            <p:cNvSpPr>
              <a:spLocks/>
            </p:cNvSpPr>
            <p:nvPr/>
          </p:nvSpPr>
          <p:spPr bwMode="gray">
            <a:xfrm>
              <a:off x="8416482" y="3576311"/>
              <a:ext cx="177922" cy="257615"/>
            </a:xfrm>
            <a:custGeom>
              <a:avLst/>
              <a:gdLst>
                <a:gd name="T0" fmla="*/ 3 w 74"/>
                <a:gd name="T1" fmla="*/ 3 h 107"/>
                <a:gd name="T2" fmla="*/ 5 w 74"/>
                <a:gd name="T3" fmla="*/ 7 h 107"/>
                <a:gd name="T4" fmla="*/ 9 w 74"/>
                <a:gd name="T5" fmla="*/ 10 h 107"/>
                <a:gd name="T6" fmla="*/ 9 w 74"/>
                <a:gd name="T7" fmla="*/ 10 h 107"/>
                <a:gd name="T8" fmla="*/ 10 w 74"/>
                <a:gd name="T9" fmla="*/ 18 h 107"/>
                <a:gd name="T10" fmla="*/ 10 w 74"/>
                <a:gd name="T11" fmla="*/ 18 h 107"/>
                <a:gd name="T12" fmla="*/ 0 w 74"/>
                <a:gd name="T13" fmla="*/ 47 h 107"/>
                <a:gd name="T14" fmla="*/ 33 w 74"/>
                <a:gd name="T15" fmla="*/ 107 h 107"/>
                <a:gd name="T16" fmla="*/ 38 w 74"/>
                <a:gd name="T17" fmla="*/ 72 h 107"/>
                <a:gd name="T18" fmla="*/ 54 w 74"/>
                <a:gd name="T19" fmla="*/ 45 h 107"/>
                <a:gd name="T20" fmla="*/ 54 w 74"/>
                <a:gd name="T21" fmla="*/ 45 h 107"/>
                <a:gd name="T22" fmla="*/ 54 w 74"/>
                <a:gd name="T23" fmla="*/ 45 h 107"/>
                <a:gd name="T24" fmla="*/ 61 w 74"/>
                <a:gd name="T25" fmla="*/ 43 h 107"/>
                <a:gd name="T26" fmla="*/ 61 w 74"/>
                <a:gd name="T27" fmla="*/ 43 h 107"/>
                <a:gd name="T28" fmla="*/ 68 w 74"/>
                <a:gd name="T29" fmla="*/ 47 h 107"/>
                <a:gd name="T30" fmla="*/ 68 w 74"/>
                <a:gd name="T31" fmla="*/ 47 h 107"/>
                <a:gd name="T32" fmla="*/ 73 w 74"/>
                <a:gd name="T33" fmla="*/ 47 h 107"/>
                <a:gd name="T34" fmla="*/ 73 w 74"/>
                <a:gd name="T35" fmla="*/ 42 h 107"/>
                <a:gd name="T36" fmla="*/ 54 w 74"/>
                <a:gd name="T37" fmla="*/ 4 h 107"/>
                <a:gd name="T38" fmla="*/ 7 w 74"/>
                <a:gd name="T39" fmla="*/ 0 h 107"/>
                <a:gd name="T40" fmla="*/ 3 w 74"/>
                <a:gd name="T4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107">
                  <a:moveTo>
                    <a:pt x="3" y="3"/>
                  </a:moveTo>
                  <a:cubicBezTo>
                    <a:pt x="2" y="5"/>
                    <a:pt x="4" y="6"/>
                    <a:pt x="5" y="7"/>
                  </a:cubicBezTo>
                  <a:cubicBezTo>
                    <a:pt x="9" y="10"/>
                    <a:pt x="9" y="10"/>
                    <a:pt x="9" y="10"/>
                  </a:cubicBezTo>
                  <a:cubicBezTo>
                    <a:pt x="9" y="10"/>
                    <a:pt x="9" y="10"/>
                    <a:pt x="9" y="10"/>
                  </a:cubicBezTo>
                  <a:cubicBezTo>
                    <a:pt x="13" y="13"/>
                    <a:pt x="10" y="18"/>
                    <a:pt x="10" y="18"/>
                  </a:cubicBezTo>
                  <a:cubicBezTo>
                    <a:pt x="10" y="18"/>
                    <a:pt x="10" y="18"/>
                    <a:pt x="10" y="18"/>
                  </a:cubicBezTo>
                  <a:cubicBezTo>
                    <a:pt x="6" y="24"/>
                    <a:pt x="0" y="34"/>
                    <a:pt x="0" y="47"/>
                  </a:cubicBezTo>
                  <a:cubicBezTo>
                    <a:pt x="33" y="107"/>
                    <a:pt x="33" y="107"/>
                    <a:pt x="33" y="107"/>
                  </a:cubicBezTo>
                  <a:cubicBezTo>
                    <a:pt x="33" y="107"/>
                    <a:pt x="29" y="87"/>
                    <a:pt x="38" y="72"/>
                  </a:cubicBezTo>
                  <a:cubicBezTo>
                    <a:pt x="44" y="61"/>
                    <a:pt x="51" y="51"/>
                    <a:pt x="54" y="45"/>
                  </a:cubicBezTo>
                  <a:cubicBezTo>
                    <a:pt x="54" y="45"/>
                    <a:pt x="54" y="45"/>
                    <a:pt x="54" y="45"/>
                  </a:cubicBezTo>
                  <a:cubicBezTo>
                    <a:pt x="54" y="45"/>
                    <a:pt x="54" y="45"/>
                    <a:pt x="54" y="45"/>
                  </a:cubicBezTo>
                  <a:cubicBezTo>
                    <a:pt x="55" y="44"/>
                    <a:pt x="57" y="41"/>
                    <a:pt x="61" y="43"/>
                  </a:cubicBezTo>
                  <a:cubicBezTo>
                    <a:pt x="61" y="43"/>
                    <a:pt x="61" y="43"/>
                    <a:pt x="61" y="43"/>
                  </a:cubicBezTo>
                  <a:cubicBezTo>
                    <a:pt x="68" y="47"/>
                    <a:pt x="68" y="47"/>
                    <a:pt x="68" y="47"/>
                  </a:cubicBezTo>
                  <a:cubicBezTo>
                    <a:pt x="68" y="47"/>
                    <a:pt x="68" y="47"/>
                    <a:pt x="68" y="47"/>
                  </a:cubicBezTo>
                  <a:cubicBezTo>
                    <a:pt x="69" y="48"/>
                    <a:pt x="71" y="49"/>
                    <a:pt x="73" y="47"/>
                  </a:cubicBezTo>
                  <a:cubicBezTo>
                    <a:pt x="74" y="46"/>
                    <a:pt x="74" y="43"/>
                    <a:pt x="73" y="42"/>
                  </a:cubicBezTo>
                  <a:cubicBezTo>
                    <a:pt x="54" y="4"/>
                    <a:pt x="54" y="4"/>
                    <a:pt x="54" y="4"/>
                  </a:cubicBezTo>
                  <a:cubicBezTo>
                    <a:pt x="7" y="0"/>
                    <a:pt x="7" y="0"/>
                    <a:pt x="7" y="0"/>
                  </a:cubicBezTo>
                  <a:cubicBezTo>
                    <a:pt x="5" y="0"/>
                    <a:pt x="3" y="1"/>
                    <a:pt x="3"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prstClr val="black"/>
                </a:solidFill>
              </a:endParaRPr>
            </a:p>
          </p:txBody>
        </p:sp>
        <p:sp>
          <p:nvSpPr>
            <p:cNvPr id="38" name="Freeform 25">
              <a:extLst>
                <a:ext uri="{FF2B5EF4-FFF2-40B4-BE49-F238E27FC236}">
                  <a16:creationId xmlns:a16="http://schemas.microsoft.com/office/drawing/2014/main" id="{CC2E2726-2347-44B3-8637-080037B9076D}"/>
                </a:ext>
              </a:extLst>
            </p:cNvPr>
            <p:cNvSpPr>
              <a:spLocks/>
            </p:cNvSpPr>
            <p:nvPr/>
          </p:nvSpPr>
          <p:spPr bwMode="gray">
            <a:xfrm>
              <a:off x="8496177" y="3752380"/>
              <a:ext cx="168656" cy="139001"/>
            </a:xfrm>
            <a:custGeom>
              <a:avLst/>
              <a:gdLst>
                <a:gd name="T0" fmla="*/ 61 w 70"/>
                <a:gd name="T1" fmla="*/ 57 h 58"/>
                <a:gd name="T2" fmla="*/ 69 w 70"/>
                <a:gd name="T3" fmla="*/ 51 h 58"/>
                <a:gd name="T4" fmla="*/ 70 w 70"/>
                <a:gd name="T5" fmla="*/ 8 h 58"/>
                <a:gd name="T6" fmla="*/ 64 w 70"/>
                <a:gd name="T7" fmla="*/ 1 h 58"/>
                <a:gd name="T8" fmla="*/ 7 w 70"/>
                <a:gd name="T9" fmla="*/ 0 h 58"/>
                <a:gd name="T10" fmla="*/ 2 w 70"/>
                <a:gd name="T11" fmla="*/ 25 h 58"/>
                <a:gd name="T12" fmla="*/ 29 w 70"/>
                <a:gd name="T13" fmla="*/ 57 h 58"/>
                <a:gd name="T14" fmla="*/ 61 w 70"/>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58">
                  <a:moveTo>
                    <a:pt x="61" y="57"/>
                  </a:moveTo>
                  <a:cubicBezTo>
                    <a:pt x="61" y="57"/>
                    <a:pt x="68" y="58"/>
                    <a:pt x="69" y="51"/>
                  </a:cubicBezTo>
                  <a:cubicBezTo>
                    <a:pt x="70" y="8"/>
                    <a:pt x="70" y="8"/>
                    <a:pt x="70" y="8"/>
                  </a:cubicBezTo>
                  <a:cubicBezTo>
                    <a:pt x="70" y="8"/>
                    <a:pt x="70" y="1"/>
                    <a:pt x="64" y="1"/>
                  </a:cubicBezTo>
                  <a:cubicBezTo>
                    <a:pt x="7" y="0"/>
                    <a:pt x="7" y="0"/>
                    <a:pt x="7" y="0"/>
                  </a:cubicBezTo>
                  <a:cubicBezTo>
                    <a:pt x="0" y="17"/>
                    <a:pt x="2" y="25"/>
                    <a:pt x="2" y="25"/>
                  </a:cubicBezTo>
                  <a:cubicBezTo>
                    <a:pt x="4" y="53"/>
                    <a:pt x="29" y="57"/>
                    <a:pt x="29" y="57"/>
                  </a:cubicBezTo>
                  <a:lnTo>
                    <a:pt x="61"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prstClr val="black"/>
                </a:solidFill>
              </a:endParaRPr>
            </a:p>
          </p:txBody>
        </p:sp>
      </p:grpSp>
      <p:cxnSp>
        <p:nvCxnSpPr>
          <p:cNvPr id="40" name="Connettore diritto 39">
            <a:extLst>
              <a:ext uri="{FF2B5EF4-FFF2-40B4-BE49-F238E27FC236}">
                <a16:creationId xmlns:a16="http://schemas.microsoft.com/office/drawing/2014/main" id="{ED12F202-F7A8-403F-B66D-3858250E1371}"/>
              </a:ext>
            </a:extLst>
          </p:cNvPr>
          <p:cNvCxnSpPr>
            <a:cxnSpLocks/>
          </p:cNvCxnSpPr>
          <p:nvPr/>
        </p:nvCxnSpPr>
        <p:spPr>
          <a:xfrm>
            <a:off x="4212181" y="2706824"/>
            <a:ext cx="0" cy="226172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83F39A6A-D428-49B6-B74E-8B27BB881FA6}"/>
              </a:ext>
            </a:extLst>
          </p:cNvPr>
          <p:cNvCxnSpPr>
            <a:cxnSpLocks/>
          </p:cNvCxnSpPr>
          <p:nvPr/>
        </p:nvCxnSpPr>
        <p:spPr>
          <a:xfrm>
            <a:off x="7773675" y="2706824"/>
            <a:ext cx="0" cy="226172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01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342A03-4F5B-D1DA-CD26-1E2FC88A7A8A}"/>
              </a:ext>
            </a:extLst>
          </p:cNvPr>
          <p:cNvSpPr>
            <a:spLocks noGrp="1"/>
          </p:cNvSpPr>
          <p:nvPr>
            <p:ph type="title"/>
          </p:nvPr>
        </p:nvSpPr>
        <p:spPr/>
        <p:txBody>
          <a:bodyPr/>
          <a:lstStyle/>
          <a:p>
            <a:r>
              <a:rPr lang="en-GB" dirty="0"/>
              <a:t>Mass-Balance</a:t>
            </a:r>
          </a:p>
        </p:txBody>
      </p:sp>
      <p:sp>
        <p:nvSpPr>
          <p:cNvPr id="4" name="Slide Number Placeholder 3">
            <a:extLst>
              <a:ext uri="{FF2B5EF4-FFF2-40B4-BE49-F238E27FC236}">
                <a16:creationId xmlns:a16="http://schemas.microsoft.com/office/drawing/2014/main" id="{B5341FAA-41BE-19D3-DC29-E4959EA819A4}"/>
              </a:ext>
            </a:extLst>
          </p:cNvPr>
          <p:cNvSpPr>
            <a:spLocks noGrp="1"/>
          </p:cNvSpPr>
          <p:nvPr>
            <p:ph type="sldNum" sz="quarter" idx="18"/>
          </p:nvPr>
        </p:nvSpPr>
        <p:spPr/>
        <p:txBody>
          <a:bodyPr/>
          <a:lstStyle/>
          <a:p>
            <a:fld id="{28FF292E-9669-8740-83C5-13596A40C566}" type="slidenum">
              <a:rPr lang="it-IT" smtClean="0"/>
              <a:pPr/>
              <a:t>4</a:t>
            </a:fld>
            <a:endParaRPr lang="it-IT"/>
          </a:p>
        </p:txBody>
      </p:sp>
      <p:sp>
        <p:nvSpPr>
          <p:cNvPr id="8" name="TextBox 7">
            <a:extLst>
              <a:ext uri="{FF2B5EF4-FFF2-40B4-BE49-F238E27FC236}">
                <a16:creationId xmlns:a16="http://schemas.microsoft.com/office/drawing/2014/main" id="{CBCC25B3-97BE-D09B-C2A7-50383F9F2977}"/>
              </a:ext>
            </a:extLst>
          </p:cNvPr>
          <p:cNvSpPr txBox="1"/>
          <p:nvPr/>
        </p:nvSpPr>
        <p:spPr>
          <a:xfrm>
            <a:off x="371324" y="1593058"/>
            <a:ext cx="4121734" cy="1200329"/>
          </a:xfrm>
          <a:prstGeom prst="rect">
            <a:avLst/>
          </a:prstGeom>
          <a:noFill/>
        </p:spPr>
        <p:txBody>
          <a:bodyPr wrap="square">
            <a:spAutoFit/>
          </a:bodyPr>
          <a:lstStyle/>
          <a:p>
            <a:pPr algn="ctr"/>
            <a:r>
              <a:rPr lang="de-DE" sz="2400" b="0" i="0" u="none" strike="noStrike" baseline="0" dirty="0">
                <a:solidFill>
                  <a:schemeClr val="bg1"/>
                </a:solidFill>
              </a:rPr>
              <a:t>Das </a:t>
            </a:r>
            <a:r>
              <a:rPr lang="de-DE" sz="2400" b="0" i="0" u="none" strike="noStrike" baseline="0" dirty="0" err="1">
                <a:solidFill>
                  <a:schemeClr val="bg1"/>
                </a:solidFill>
              </a:rPr>
              <a:t>Mass</a:t>
            </a:r>
            <a:r>
              <a:rPr lang="de-DE" sz="2400" dirty="0">
                <a:solidFill>
                  <a:schemeClr val="bg1"/>
                </a:solidFill>
              </a:rPr>
              <a:t>-Balance-</a:t>
            </a:r>
            <a:r>
              <a:rPr lang="de-DE" sz="2400" b="0" i="0" u="none" strike="noStrike" baseline="0" dirty="0">
                <a:solidFill>
                  <a:schemeClr val="bg1"/>
                </a:solidFill>
              </a:rPr>
              <a:t>system ist ein zentrales Element des Nachhaltigkeitssystems</a:t>
            </a:r>
          </a:p>
        </p:txBody>
      </p:sp>
      <p:pic>
        <p:nvPicPr>
          <p:cNvPr id="2" name="Picture 1">
            <a:extLst>
              <a:ext uri="{FF2B5EF4-FFF2-40B4-BE49-F238E27FC236}">
                <a16:creationId xmlns:a16="http://schemas.microsoft.com/office/drawing/2014/main" id="{C3A262DC-738A-00C7-123D-4545BA5BA738}"/>
              </a:ext>
            </a:extLst>
          </p:cNvPr>
          <p:cNvPicPr>
            <a:picLocks noChangeAspect="1"/>
          </p:cNvPicPr>
          <p:nvPr/>
        </p:nvPicPr>
        <p:blipFill>
          <a:blip r:embed="rId3"/>
          <a:stretch>
            <a:fillRect/>
          </a:stretch>
        </p:blipFill>
        <p:spPr>
          <a:xfrm>
            <a:off x="4714939" y="920060"/>
            <a:ext cx="7166843" cy="3217766"/>
          </a:xfrm>
          <a:prstGeom prst="ellipse">
            <a:avLst/>
          </a:prstGeom>
          <a:ln>
            <a:noFill/>
          </a:ln>
          <a:effectLst>
            <a:softEdge rad="112500"/>
          </a:effectLst>
        </p:spPr>
      </p:pic>
      <p:sp>
        <p:nvSpPr>
          <p:cNvPr id="7" name="TextBox 6">
            <a:extLst>
              <a:ext uri="{FF2B5EF4-FFF2-40B4-BE49-F238E27FC236}">
                <a16:creationId xmlns:a16="http://schemas.microsoft.com/office/drawing/2014/main" id="{14ADFF37-C132-F72F-FBBE-B9D6486F71D3}"/>
              </a:ext>
            </a:extLst>
          </p:cNvPr>
          <p:cNvSpPr txBox="1"/>
          <p:nvPr/>
        </p:nvSpPr>
        <p:spPr>
          <a:xfrm>
            <a:off x="1044554" y="4368280"/>
            <a:ext cx="10176268" cy="1569660"/>
          </a:xfrm>
          <a:prstGeom prst="rect">
            <a:avLst/>
          </a:prstGeom>
          <a:noFill/>
        </p:spPr>
        <p:txBody>
          <a:bodyPr wrap="square">
            <a:spAutoFit/>
          </a:bodyPr>
          <a:lstStyle/>
          <a:p>
            <a:pPr algn="ctr"/>
            <a:r>
              <a:rPr lang="de-DE" sz="2400" b="0" i="0" u="none" strike="noStrike" baseline="0" dirty="0">
                <a:solidFill>
                  <a:schemeClr val="bg1"/>
                </a:solidFill>
              </a:rPr>
              <a:t>Es ist ein essentieller Bestandteil, der sicherstellt, dass Angaben zur Nachhaltigkeit von Rohstoffen, Zwischen- bzw. Endprodukten in Bezug auf ihren Ursprung und Typ glaubwürdig und über die gesamte Produktions- und Lieferkette nachprüfbar sind </a:t>
            </a:r>
            <a:endParaRPr lang="en-GB" sz="2400" dirty="0">
              <a:solidFill>
                <a:schemeClr val="bg1"/>
              </a:solidFill>
            </a:endParaRPr>
          </a:p>
        </p:txBody>
      </p:sp>
    </p:spTree>
    <p:extLst>
      <p:ext uri="{BB962C8B-B14F-4D97-AF65-F5344CB8AC3E}">
        <p14:creationId xmlns:p14="http://schemas.microsoft.com/office/powerpoint/2010/main" val="55887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77F5-3080-AED6-3950-D01443EE70B0}"/>
              </a:ext>
            </a:extLst>
          </p:cNvPr>
          <p:cNvSpPr>
            <a:spLocks noGrp="1"/>
          </p:cNvSpPr>
          <p:nvPr>
            <p:ph type="title"/>
          </p:nvPr>
        </p:nvSpPr>
        <p:spPr/>
        <p:txBody>
          <a:bodyPr/>
          <a:lstStyle/>
          <a:p>
            <a:r>
              <a:rPr lang="de-DE" dirty="0" err="1"/>
              <a:t>Mass</a:t>
            </a:r>
            <a:r>
              <a:rPr lang="de-DE" dirty="0"/>
              <a:t>-Balance und biobasierte Produkte?</a:t>
            </a:r>
            <a:endParaRPr lang="en-GB" dirty="0"/>
          </a:p>
        </p:txBody>
      </p:sp>
      <p:sp>
        <p:nvSpPr>
          <p:cNvPr id="4" name="Slide Number Placeholder 3">
            <a:extLst>
              <a:ext uri="{FF2B5EF4-FFF2-40B4-BE49-F238E27FC236}">
                <a16:creationId xmlns:a16="http://schemas.microsoft.com/office/drawing/2014/main" id="{ADCA2680-43D2-1466-CF4A-57170A5D53CE}"/>
              </a:ext>
            </a:extLst>
          </p:cNvPr>
          <p:cNvSpPr>
            <a:spLocks noGrp="1"/>
          </p:cNvSpPr>
          <p:nvPr>
            <p:ph type="sldNum" sz="quarter" idx="18"/>
          </p:nvPr>
        </p:nvSpPr>
        <p:spPr/>
        <p:txBody>
          <a:bodyPr/>
          <a:lstStyle/>
          <a:p>
            <a:fld id="{28FF292E-9669-8740-83C5-13596A40C566}" type="slidenum">
              <a:rPr lang="it-IT" smtClean="0"/>
              <a:pPr/>
              <a:t>5</a:t>
            </a:fld>
            <a:endParaRPr lang="it-IT" dirty="0"/>
          </a:p>
        </p:txBody>
      </p:sp>
      <p:sp>
        <p:nvSpPr>
          <p:cNvPr id="6" name="TextBox 5">
            <a:extLst>
              <a:ext uri="{FF2B5EF4-FFF2-40B4-BE49-F238E27FC236}">
                <a16:creationId xmlns:a16="http://schemas.microsoft.com/office/drawing/2014/main" id="{48A713AC-ADF7-B4A2-A5A5-4479B4FB3091}"/>
              </a:ext>
            </a:extLst>
          </p:cNvPr>
          <p:cNvSpPr txBox="1"/>
          <p:nvPr/>
        </p:nvSpPr>
        <p:spPr>
          <a:xfrm>
            <a:off x="900786" y="1643203"/>
            <a:ext cx="5681268" cy="3539430"/>
          </a:xfrm>
          <a:prstGeom prst="rect">
            <a:avLst/>
          </a:prstGeom>
          <a:noFill/>
        </p:spPr>
        <p:txBody>
          <a:bodyPr wrap="square">
            <a:spAutoFit/>
          </a:bodyPr>
          <a:lstStyle/>
          <a:p>
            <a:pPr algn="ctr"/>
            <a:r>
              <a:rPr lang="de-DE" sz="2800" b="0" i="0" u="none" strike="noStrike" baseline="0" dirty="0">
                <a:solidFill>
                  <a:schemeClr val="bg1"/>
                </a:solidFill>
              </a:rPr>
              <a:t>Nach der Begriffsdefinition gemäß CEN/TC411 muss in biobasierten Produkten ein Mindestanteil von biogenem Kohlenstoff, messbar mit der C14 Methode, nachgewiesen werden können, </a:t>
            </a:r>
            <a:r>
              <a:rPr lang="de-DE" sz="2800" b="0" i="0" u="sng" strike="noStrike" baseline="0" dirty="0">
                <a:solidFill>
                  <a:schemeClr val="bg1"/>
                </a:solidFill>
              </a:rPr>
              <a:t>während in </a:t>
            </a:r>
            <a:r>
              <a:rPr lang="de-DE" sz="2800" b="0" i="0" u="sng" strike="noStrike" baseline="0" dirty="0" err="1">
                <a:solidFill>
                  <a:schemeClr val="bg1"/>
                </a:solidFill>
              </a:rPr>
              <a:t>Mass</a:t>
            </a:r>
            <a:r>
              <a:rPr lang="de-DE" sz="2800" b="0" i="0" u="sng" strike="noStrike" baseline="0" dirty="0">
                <a:solidFill>
                  <a:schemeClr val="bg1"/>
                </a:solidFill>
              </a:rPr>
              <a:t> Balance Produkten ein solcher Anteil nicht nachweisbar sein muss</a:t>
            </a:r>
            <a:r>
              <a:rPr lang="de-DE" sz="2800" b="0" i="0" u="none" strike="noStrike" baseline="0" dirty="0">
                <a:solidFill>
                  <a:schemeClr val="bg1"/>
                </a:solidFill>
              </a:rPr>
              <a:t>. </a:t>
            </a:r>
            <a:endParaRPr lang="en-GB" sz="2800" dirty="0">
              <a:solidFill>
                <a:schemeClr val="bg1"/>
              </a:solidFill>
            </a:endParaRPr>
          </a:p>
        </p:txBody>
      </p:sp>
      <p:pic>
        <p:nvPicPr>
          <p:cNvPr id="7" name="Picture 6">
            <a:extLst>
              <a:ext uri="{FF2B5EF4-FFF2-40B4-BE49-F238E27FC236}">
                <a16:creationId xmlns:a16="http://schemas.microsoft.com/office/drawing/2014/main" id="{5ED6703B-9250-BDAB-CEAD-4D0EDB67CBC8}"/>
              </a:ext>
            </a:extLst>
          </p:cNvPr>
          <p:cNvPicPr>
            <a:picLocks noChangeAspect="1"/>
          </p:cNvPicPr>
          <p:nvPr/>
        </p:nvPicPr>
        <p:blipFill>
          <a:blip r:embed="rId2"/>
          <a:stretch>
            <a:fillRect/>
          </a:stretch>
        </p:blipFill>
        <p:spPr>
          <a:xfrm>
            <a:off x="6429610" y="1918252"/>
            <a:ext cx="5456980" cy="2910390"/>
          </a:xfrm>
          <a:prstGeom prst="ellipse">
            <a:avLst/>
          </a:prstGeom>
          <a:ln>
            <a:noFill/>
          </a:ln>
          <a:effectLst>
            <a:softEdge rad="112500"/>
          </a:effectLst>
        </p:spPr>
      </p:pic>
    </p:spTree>
    <p:extLst>
      <p:ext uri="{BB962C8B-B14F-4D97-AF65-F5344CB8AC3E}">
        <p14:creationId xmlns:p14="http://schemas.microsoft.com/office/powerpoint/2010/main" val="74924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BD5F16-0459-4479-A147-A6459F9C6449}"/>
              </a:ext>
            </a:extLst>
          </p:cNvPr>
          <p:cNvSpPr>
            <a:spLocks noGrp="1"/>
          </p:cNvSpPr>
          <p:nvPr>
            <p:ph type="title"/>
          </p:nvPr>
        </p:nvSpPr>
        <p:spPr/>
        <p:txBody>
          <a:bodyPr/>
          <a:lstStyle/>
          <a:p>
            <a:r>
              <a:rPr lang="en-GB" cap="small" dirty="0"/>
              <a:t>Der Mass-Balance-Ansatz und die Balance® </a:t>
            </a:r>
            <a:r>
              <a:rPr lang="en-GB" cap="small" dirty="0" err="1"/>
              <a:t>familie</a:t>
            </a:r>
            <a:endParaRPr lang="en-GB" dirty="0"/>
          </a:p>
        </p:txBody>
      </p:sp>
      <p:sp>
        <p:nvSpPr>
          <p:cNvPr id="4" name="Segnaposto numero diapositiva 3">
            <a:extLst>
              <a:ext uri="{FF2B5EF4-FFF2-40B4-BE49-F238E27FC236}">
                <a16:creationId xmlns:a16="http://schemas.microsoft.com/office/drawing/2014/main" id="{37DE4147-0061-4D3F-A52A-7A889D00A2C2}"/>
              </a:ext>
            </a:extLst>
          </p:cNvPr>
          <p:cNvSpPr>
            <a:spLocks noGrp="1"/>
          </p:cNvSpPr>
          <p:nvPr>
            <p:ph type="sldNum" sz="quarter" idx="18"/>
          </p:nvPr>
        </p:nvSpPr>
        <p:spPr/>
        <p:txBody>
          <a:bodyPr/>
          <a:lstStyle/>
          <a:p>
            <a:fld id="{28FF292E-9669-8740-83C5-13596A40C566}" type="slidenum">
              <a:rPr lang="it-IT" smtClean="0"/>
              <a:pPr/>
              <a:t>6</a:t>
            </a:fld>
            <a:endParaRPr lang="it-IT"/>
          </a:p>
        </p:txBody>
      </p:sp>
      <p:sp>
        <p:nvSpPr>
          <p:cNvPr id="35" name="Rettangolo 34">
            <a:extLst>
              <a:ext uri="{FF2B5EF4-FFF2-40B4-BE49-F238E27FC236}">
                <a16:creationId xmlns:a16="http://schemas.microsoft.com/office/drawing/2014/main" id="{19799F11-9B8D-4404-9C6F-9FF1AA1FC889}"/>
              </a:ext>
            </a:extLst>
          </p:cNvPr>
          <p:cNvSpPr/>
          <p:nvPr/>
        </p:nvSpPr>
        <p:spPr>
          <a:xfrm>
            <a:off x="-419593" y="1683613"/>
            <a:ext cx="295364" cy="371733"/>
          </a:xfrm>
          <a:prstGeom prst="rect">
            <a:avLst/>
          </a:prstGeom>
          <a:solidFill>
            <a:srgbClr val="295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6909B614-9E65-4560-8715-651C8E8DF3BC}"/>
              </a:ext>
            </a:extLst>
          </p:cNvPr>
          <p:cNvSpPr/>
          <p:nvPr/>
        </p:nvSpPr>
        <p:spPr>
          <a:xfrm>
            <a:off x="-419593" y="2280400"/>
            <a:ext cx="295364" cy="371733"/>
          </a:xfrm>
          <a:prstGeom prst="rect">
            <a:avLst/>
          </a:prstGeom>
          <a:solidFill>
            <a:srgbClr val="49A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20CC5899-BB6A-429D-AF13-B2BCC1AB93C3}"/>
              </a:ext>
            </a:extLst>
          </p:cNvPr>
          <p:cNvSpPr/>
          <p:nvPr/>
        </p:nvSpPr>
        <p:spPr>
          <a:xfrm>
            <a:off x="-419593" y="2877187"/>
            <a:ext cx="295364" cy="371733"/>
          </a:xfrm>
          <a:prstGeom prst="rect">
            <a:avLst/>
          </a:prstGeom>
          <a:solidFill>
            <a:srgbClr val="95B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6E90B6D0-E8A7-42AC-B521-EB82322D3AB6}"/>
              </a:ext>
            </a:extLst>
          </p:cNvPr>
          <p:cNvSpPr/>
          <p:nvPr/>
        </p:nvSpPr>
        <p:spPr>
          <a:xfrm>
            <a:off x="-419593" y="3473974"/>
            <a:ext cx="295364" cy="371733"/>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621A9EA3-55D7-4E0C-9DE3-0AB482DA3870}"/>
              </a:ext>
            </a:extLst>
          </p:cNvPr>
          <p:cNvSpPr/>
          <p:nvPr/>
        </p:nvSpPr>
        <p:spPr>
          <a:xfrm>
            <a:off x="-419593" y="4070761"/>
            <a:ext cx="295364" cy="371733"/>
          </a:xfrm>
          <a:prstGeom prst="rect">
            <a:avLst/>
          </a:prstGeom>
          <a:solidFill>
            <a:srgbClr val="76767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9391F67F-06C9-4319-AFEE-10B80FC10F44}"/>
              </a:ext>
            </a:extLst>
          </p:cNvPr>
          <p:cNvSpPr/>
          <p:nvPr/>
        </p:nvSpPr>
        <p:spPr>
          <a:xfrm>
            <a:off x="-419593" y="1086826"/>
            <a:ext cx="295364" cy="371733"/>
          </a:xfrm>
          <a:prstGeom prst="rect">
            <a:avLst/>
          </a:prstGeom>
          <a:gradFill>
            <a:gsLst>
              <a:gs pos="0">
                <a:srgbClr val="295882"/>
              </a:gs>
              <a:gs pos="80000">
                <a:srgbClr val="49A090"/>
              </a:gs>
              <a:gs pos="100000">
                <a:srgbClr val="95B84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0B6D15C2-00F3-41C7-AE17-2794B7B5E4E3}"/>
              </a:ext>
            </a:extLst>
          </p:cNvPr>
          <p:cNvSpPr/>
          <p:nvPr/>
        </p:nvSpPr>
        <p:spPr>
          <a:xfrm>
            <a:off x="-419593" y="4667548"/>
            <a:ext cx="295364" cy="37173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a:extLst>
              <a:ext uri="{FF2B5EF4-FFF2-40B4-BE49-F238E27FC236}">
                <a16:creationId xmlns:a16="http://schemas.microsoft.com/office/drawing/2014/main" id="{7BD05682-6613-4E0B-B9EB-9A2657BF4666}"/>
              </a:ext>
            </a:extLst>
          </p:cNvPr>
          <p:cNvSpPr/>
          <p:nvPr/>
        </p:nvSpPr>
        <p:spPr>
          <a:xfrm>
            <a:off x="-419593" y="5264334"/>
            <a:ext cx="295364" cy="37173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9" name="CasellaDiTesto 188">
            <a:extLst>
              <a:ext uri="{FF2B5EF4-FFF2-40B4-BE49-F238E27FC236}">
                <a16:creationId xmlns:a16="http://schemas.microsoft.com/office/drawing/2014/main" id="{03DF7A31-3868-43DD-9C5D-797361C71003}"/>
              </a:ext>
            </a:extLst>
          </p:cNvPr>
          <p:cNvSpPr txBox="1"/>
          <p:nvPr/>
        </p:nvSpPr>
        <p:spPr>
          <a:xfrm>
            <a:off x="5803064" y="1170612"/>
            <a:ext cx="5964564" cy="2072938"/>
          </a:xfrm>
          <a:prstGeom prst="round2DiagRect">
            <a:avLst>
              <a:gd name="adj1" fmla="val 36913"/>
              <a:gd name="adj2" fmla="val 0"/>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de-DE" sz="2000" b="0" i="0" u="none" strike="noStrike" baseline="0" dirty="0">
                <a:solidFill>
                  <a:schemeClr val="tx1"/>
                </a:solidFill>
              </a:rPr>
              <a:t>Versalis wendet den </a:t>
            </a:r>
            <a:r>
              <a:rPr lang="de-DE" sz="2000" b="0" i="0" u="none" strike="noStrike" baseline="0" dirty="0" err="1">
                <a:solidFill>
                  <a:schemeClr val="tx1"/>
                </a:solidFill>
              </a:rPr>
              <a:t>Mass</a:t>
            </a:r>
            <a:r>
              <a:rPr lang="de-DE" sz="2000" b="0" i="0" u="none" strike="noStrike" baseline="0" dirty="0">
                <a:solidFill>
                  <a:schemeClr val="tx1"/>
                </a:solidFill>
              </a:rPr>
              <a:t> Balance-Ansatz an, eine anerkannte Produktionskette, die die Zuordnung von Nachhaltigkeitsmerkmalen von Rohstoffen zu Endprodukten auf geregelte und überprüfbare Weise sicherstellt</a:t>
            </a:r>
            <a:endParaRPr lang="en-GB" sz="2000" dirty="0">
              <a:solidFill>
                <a:schemeClr val="tx1"/>
              </a:solidFill>
            </a:endParaRPr>
          </a:p>
        </p:txBody>
      </p:sp>
      <p:grpSp>
        <p:nvGrpSpPr>
          <p:cNvPr id="192" name="Gruppo 191">
            <a:extLst>
              <a:ext uri="{FF2B5EF4-FFF2-40B4-BE49-F238E27FC236}">
                <a16:creationId xmlns:a16="http://schemas.microsoft.com/office/drawing/2014/main" id="{AA1C8A8B-E159-4EBB-9C66-992E79D1C9C8}"/>
              </a:ext>
            </a:extLst>
          </p:cNvPr>
          <p:cNvGrpSpPr/>
          <p:nvPr/>
        </p:nvGrpSpPr>
        <p:grpSpPr>
          <a:xfrm>
            <a:off x="1260361" y="3619047"/>
            <a:ext cx="9786142" cy="1355712"/>
            <a:chOff x="271422" y="2712904"/>
            <a:chExt cx="9786142" cy="1355712"/>
          </a:xfrm>
        </p:grpSpPr>
        <p:grpSp>
          <p:nvGrpSpPr>
            <p:cNvPr id="193" name="Gruppo 192">
              <a:extLst>
                <a:ext uri="{FF2B5EF4-FFF2-40B4-BE49-F238E27FC236}">
                  <a16:creationId xmlns:a16="http://schemas.microsoft.com/office/drawing/2014/main" id="{207FC696-00CD-491B-840E-82FD25613340}"/>
                </a:ext>
              </a:extLst>
            </p:cNvPr>
            <p:cNvGrpSpPr/>
            <p:nvPr/>
          </p:nvGrpSpPr>
          <p:grpSpPr>
            <a:xfrm flipH="1">
              <a:off x="3175679" y="2726609"/>
              <a:ext cx="336939" cy="505301"/>
              <a:chOff x="3278192" y="2189600"/>
              <a:chExt cx="406982" cy="610344"/>
            </a:xfrm>
          </p:grpSpPr>
          <p:sp>
            <p:nvSpPr>
              <p:cNvPr id="221" name="Rettangolo 220">
                <a:extLst>
                  <a:ext uri="{FF2B5EF4-FFF2-40B4-BE49-F238E27FC236}">
                    <a16:creationId xmlns:a16="http://schemas.microsoft.com/office/drawing/2014/main" id="{070BD1C5-69F8-4189-8829-932F6E532FAF}"/>
                  </a:ext>
                </a:extLst>
              </p:cNvPr>
              <p:cNvSpPr/>
              <p:nvPr/>
            </p:nvSpPr>
            <p:spPr>
              <a:xfrm flipH="1">
                <a:off x="3292845" y="2220673"/>
                <a:ext cx="376015" cy="574784"/>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2" name="Rettangolo con angoli arrotondati 221">
                <a:extLst>
                  <a:ext uri="{FF2B5EF4-FFF2-40B4-BE49-F238E27FC236}">
                    <a16:creationId xmlns:a16="http://schemas.microsoft.com/office/drawing/2014/main" id="{F06F5842-59D2-4E14-B70F-68D9536A3F8A}"/>
                  </a:ext>
                </a:extLst>
              </p:cNvPr>
              <p:cNvSpPr/>
              <p:nvPr/>
            </p:nvSpPr>
            <p:spPr>
              <a:xfrm flipH="1">
                <a:off x="3278192" y="2210220"/>
                <a:ext cx="405322" cy="50291"/>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3" name="Rettangolo con angoli arrotondati 222">
                <a:extLst>
                  <a:ext uri="{FF2B5EF4-FFF2-40B4-BE49-F238E27FC236}">
                    <a16:creationId xmlns:a16="http://schemas.microsoft.com/office/drawing/2014/main" id="{82793661-1033-4B64-A0B0-226CA7C3837E}"/>
                  </a:ext>
                </a:extLst>
              </p:cNvPr>
              <p:cNvSpPr/>
              <p:nvPr/>
            </p:nvSpPr>
            <p:spPr>
              <a:xfrm flipH="1">
                <a:off x="3279848" y="2749653"/>
                <a:ext cx="405322" cy="50291"/>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4" name="Rettangolo con angoli arrotondati 223">
                <a:extLst>
                  <a:ext uri="{FF2B5EF4-FFF2-40B4-BE49-F238E27FC236}">
                    <a16:creationId xmlns:a16="http://schemas.microsoft.com/office/drawing/2014/main" id="{740A0928-06DF-4F5B-BE2A-CFA93DE11EE9}"/>
                  </a:ext>
                </a:extLst>
              </p:cNvPr>
              <p:cNvSpPr/>
              <p:nvPr/>
            </p:nvSpPr>
            <p:spPr>
              <a:xfrm flipH="1">
                <a:off x="3279852" y="2497401"/>
                <a:ext cx="405322" cy="21328"/>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5" name="Rettangolo con angoli arrotondati 224">
                <a:extLst>
                  <a:ext uri="{FF2B5EF4-FFF2-40B4-BE49-F238E27FC236}">
                    <a16:creationId xmlns:a16="http://schemas.microsoft.com/office/drawing/2014/main" id="{F42E483C-5A94-4BE2-83B6-3858A38A0176}"/>
                  </a:ext>
                </a:extLst>
              </p:cNvPr>
              <p:cNvSpPr/>
              <p:nvPr/>
            </p:nvSpPr>
            <p:spPr>
              <a:xfrm flipH="1">
                <a:off x="3331530" y="2189600"/>
                <a:ext cx="66274" cy="21328"/>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6" name="Ovale 225">
                <a:extLst>
                  <a:ext uri="{FF2B5EF4-FFF2-40B4-BE49-F238E27FC236}">
                    <a16:creationId xmlns:a16="http://schemas.microsoft.com/office/drawing/2014/main" id="{79BF1C7C-3109-4EB6-B6D5-C633D9E9A4A2}"/>
                  </a:ext>
                </a:extLst>
              </p:cNvPr>
              <p:cNvSpPr/>
              <p:nvPr/>
            </p:nvSpPr>
            <p:spPr>
              <a:xfrm flipH="1">
                <a:off x="3320201" y="2363085"/>
                <a:ext cx="323094" cy="31128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cxnSp>
          <p:nvCxnSpPr>
            <p:cNvPr id="194" name="Connettore 2 193">
              <a:extLst>
                <a:ext uri="{FF2B5EF4-FFF2-40B4-BE49-F238E27FC236}">
                  <a16:creationId xmlns:a16="http://schemas.microsoft.com/office/drawing/2014/main" id="{679CFCBC-8EA6-43C0-B6B3-8CC647D41830}"/>
                </a:ext>
              </a:extLst>
            </p:cNvPr>
            <p:cNvCxnSpPr>
              <a:cxnSpLocks/>
            </p:cNvCxnSpPr>
            <p:nvPr/>
          </p:nvCxnSpPr>
          <p:spPr>
            <a:xfrm>
              <a:off x="3588200" y="2972034"/>
              <a:ext cx="512836" cy="343011"/>
            </a:xfrm>
            <a:prstGeom prst="straightConnector1">
              <a:avLst/>
            </a:prstGeom>
            <a:ln w="19050">
              <a:solidFill>
                <a:srgbClr val="1C9A8F"/>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Connettore 2 194">
              <a:extLst>
                <a:ext uri="{FF2B5EF4-FFF2-40B4-BE49-F238E27FC236}">
                  <a16:creationId xmlns:a16="http://schemas.microsoft.com/office/drawing/2014/main" id="{727550C6-B35F-41B8-AAE6-B0CAD7601D38}"/>
                </a:ext>
              </a:extLst>
            </p:cNvPr>
            <p:cNvCxnSpPr>
              <a:cxnSpLocks/>
            </p:cNvCxnSpPr>
            <p:nvPr/>
          </p:nvCxnSpPr>
          <p:spPr>
            <a:xfrm flipV="1">
              <a:off x="3552791" y="3315049"/>
              <a:ext cx="548245" cy="345033"/>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Connettore 2 195">
              <a:extLst>
                <a:ext uri="{FF2B5EF4-FFF2-40B4-BE49-F238E27FC236}">
                  <a16:creationId xmlns:a16="http://schemas.microsoft.com/office/drawing/2014/main" id="{7C281E01-77DD-4E1D-B063-7D091898811A}"/>
                </a:ext>
              </a:extLst>
            </p:cNvPr>
            <p:cNvCxnSpPr>
              <a:cxnSpLocks/>
            </p:cNvCxnSpPr>
            <p:nvPr/>
          </p:nvCxnSpPr>
          <p:spPr>
            <a:xfrm>
              <a:off x="4713830" y="3373776"/>
              <a:ext cx="1893085"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Connettore 2 196">
              <a:extLst>
                <a:ext uri="{FF2B5EF4-FFF2-40B4-BE49-F238E27FC236}">
                  <a16:creationId xmlns:a16="http://schemas.microsoft.com/office/drawing/2014/main" id="{CB4101F7-69B7-42CA-A910-F8AA62720816}"/>
                </a:ext>
              </a:extLst>
            </p:cNvPr>
            <p:cNvCxnSpPr>
              <a:cxnSpLocks/>
            </p:cNvCxnSpPr>
            <p:nvPr/>
          </p:nvCxnSpPr>
          <p:spPr>
            <a:xfrm flipV="1">
              <a:off x="4713830" y="3277645"/>
              <a:ext cx="1893085" cy="17241"/>
            </a:xfrm>
            <a:prstGeom prst="straightConnector1">
              <a:avLst/>
            </a:prstGeom>
            <a:ln w="19050">
              <a:solidFill>
                <a:srgbClr val="1C9A8F"/>
              </a:solidFill>
              <a:tailEnd type="triangle"/>
            </a:ln>
          </p:spPr>
          <p:style>
            <a:lnRef idx="1">
              <a:schemeClr val="accent1"/>
            </a:lnRef>
            <a:fillRef idx="0">
              <a:schemeClr val="accent1"/>
            </a:fillRef>
            <a:effectRef idx="0">
              <a:schemeClr val="accent1"/>
            </a:effectRef>
            <a:fontRef idx="minor">
              <a:schemeClr val="tx1"/>
            </a:fontRef>
          </p:style>
        </p:cxnSp>
        <p:sp>
          <p:nvSpPr>
            <p:cNvPr id="198" name="Rettangolo con angoli arrotondati 197">
              <a:extLst>
                <a:ext uri="{FF2B5EF4-FFF2-40B4-BE49-F238E27FC236}">
                  <a16:creationId xmlns:a16="http://schemas.microsoft.com/office/drawing/2014/main" id="{8983C53B-646F-4FBB-BC6D-1DA4D6C26D53}"/>
                </a:ext>
              </a:extLst>
            </p:cNvPr>
            <p:cNvSpPr/>
            <p:nvPr/>
          </p:nvSpPr>
          <p:spPr>
            <a:xfrm>
              <a:off x="4900320" y="3147512"/>
              <a:ext cx="1335667" cy="393424"/>
            </a:xfrm>
            <a:prstGeom prst="roundRect">
              <a:avLst/>
            </a:prstGeom>
            <a:solidFill>
              <a:schemeClr val="bg1"/>
            </a:solidFill>
            <a:ln>
              <a:gradFill flip="none" rotWithShape="1">
                <a:gsLst>
                  <a:gs pos="45000">
                    <a:srgbClr val="FFD500"/>
                  </a:gs>
                  <a:gs pos="58000">
                    <a:srgbClr val="49A090"/>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small" spc="0" normalizeH="0" baseline="0" noProof="0">
                  <a:ln>
                    <a:noFill/>
                  </a:ln>
                  <a:solidFill>
                    <a:srgbClr val="000000"/>
                  </a:solidFill>
                  <a:effectLst/>
                  <a:uLnTx/>
                  <a:uFillTx/>
                  <a:latin typeface="Calibri" panose="020F0502020204030204"/>
                  <a:ea typeface="+mn-ea"/>
                  <a:cs typeface="Times New Roman" panose="02020603050405020304" pitchFamily="18" charset="0"/>
                </a:rPr>
                <a:t>Intermediates</a:t>
              </a:r>
            </a:p>
          </p:txBody>
        </p:sp>
        <p:sp>
          <p:nvSpPr>
            <p:cNvPr id="199" name="Rettangolo arrotondato 27">
              <a:extLst>
                <a:ext uri="{FF2B5EF4-FFF2-40B4-BE49-F238E27FC236}">
                  <a16:creationId xmlns:a16="http://schemas.microsoft.com/office/drawing/2014/main" id="{02C2CEF1-9BB6-4D38-943A-D034ECA9167A}"/>
                </a:ext>
              </a:extLst>
            </p:cNvPr>
            <p:cNvSpPr/>
            <p:nvPr/>
          </p:nvSpPr>
          <p:spPr>
            <a:xfrm>
              <a:off x="7807685" y="3379561"/>
              <a:ext cx="2249879" cy="388675"/>
            </a:xfrm>
            <a:prstGeom prst="roundRect">
              <a:avLst/>
            </a:prstGeom>
            <a:solidFill>
              <a:schemeClr val="bg1"/>
            </a:solidFill>
            <a:ln w="25400" cap="flat" cmpd="sng" algn="ctr">
              <a:solidFill>
                <a:schemeClr val="accent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cap="small">
                  <a:solidFill>
                    <a:srgbClr val="000000"/>
                  </a:solidFill>
                  <a:latin typeface="Calibri" panose="020F0502020204030204"/>
                  <a:ea typeface="Times New Roman" panose="02020603050405020304" pitchFamily="18" charset="0"/>
                  <a:cs typeface="Times New Roman" panose="02020603050405020304" pitchFamily="18" charset="0"/>
                </a:rPr>
                <a:t>Traditional Polymers</a:t>
              </a:r>
              <a:endParaRPr kumimoji="0" lang="en-US" sz="1400" b="0" i="0" u="none" strike="noStrike" kern="1200" cap="small" spc="0" normalizeH="0" baseline="0" noProof="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200" name="Rettangolo arrotondato 29">
              <a:extLst>
                <a:ext uri="{FF2B5EF4-FFF2-40B4-BE49-F238E27FC236}">
                  <a16:creationId xmlns:a16="http://schemas.microsoft.com/office/drawing/2014/main" id="{D65FD31A-1DED-4BCE-A636-670C6F358814}"/>
                </a:ext>
              </a:extLst>
            </p:cNvPr>
            <p:cNvSpPr/>
            <p:nvPr/>
          </p:nvSpPr>
          <p:spPr>
            <a:xfrm>
              <a:off x="7796494" y="2875976"/>
              <a:ext cx="2249879" cy="413171"/>
            </a:xfrm>
            <a:prstGeom prst="roundRect">
              <a:avLst/>
            </a:prstGeom>
            <a:solidFill>
              <a:schemeClr val="bg1"/>
            </a:solidFill>
            <a:ln w="25400" cap="flat" cmpd="sng" algn="ctr">
              <a:solidFill>
                <a:srgbClr val="1C9A8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small" spc="0" normalizeH="0" baseline="0" noProof="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BA/BCA/CA </a:t>
              </a:r>
              <a:r>
                <a:rPr lang="en-US" sz="1400" cap="small">
                  <a:solidFill>
                    <a:srgbClr val="000000"/>
                  </a:solidFill>
                  <a:latin typeface="Calibri" panose="020F0502020204030204"/>
                  <a:ea typeface="Times New Roman" panose="02020603050405020304" pitchFamily="18" charset="0"/>
                  <a:cs typeface="Times New Roman" panose="02020603050405020304" pitchFamily="18" charset="0"/>
                </a:rPr>
                <a:t>P</a:t>
              </a:r>
              <a:r>
                <a:rPr kumimoji="0" lang="en-US" sz="1400" b="0" i="0" u="none" strike="noStrike" kern="1200" cap="small" spc="0" normalizeH="0" baseline="0" noProof="0" err="1">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olymers</a:t>
              </a:r>
              <a:endParaRPr kumimoji="0" lang="en-US" sz="1400" b="0" i="0" u="none" strike="noStrike" kern="1200" cap="small" spc="0" normalizeH="0" baseline="0" noProof="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201" name="Rettangolo 200">
              <a:extLst>
                <a:ext uri="{FF2B5EF4-FFF2-40B4-BE49-F238E27FC236}">
                  <a16:creationId xmlns:a16="http://schemas.microsoft.com/office/drawing/2014/main" id="{A6B8B71F-A8B1-4B2E-8793-AF16AD6823CF}"/>
                </a:ext>
              </a:extLst>
            </p:cNvPr>
            <p:cNvSpPr/>
            <p:nvPr/>
          </p:nvSpPr>
          <p:spPr>
            <a:xfrm>
              <a:off x="3671596" y="3692957"/>
              <a:ext cx="148304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rPr>
                <a:t>Cracking plant</a:t>
              </a:r>
            </a:p>
          </p:txBody>
        </p:sp>
        <p:pic>
          <p:nvPicPr>
            <p:cNvPr id="202" name="Elemento grafico 201" descr="Fabbrica">
              <a:extLst>
                <a:ext uri="{FF2B5EF4-FFF2-40B4-BE49-F238E27FC236}">
                  <a16:creationId xmlns:a16="http://schemas.microsoft.com/office/drawing/2014/main" id="{D180B090-28E7-4731-9ED0-13FE6B271C4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2204" y="2811414"/>
              <a:ext cx="821921" cy="821921"/>
            </a:xfrm>
            <a:prstGeom prst="rect">
              <a:avLst/>
            </a:prstGeom>
          </p:spPr>
        </p:pic>
        <p:grpSp>
          <p:nvGrpSpPr>
            <p:cNvPr id="203" name="Gruppo 202">
              <a:extLst>
                <a:ext uri="{FF2B5EF4-FFF2-40B4-BE49-F238E27FC236}">
                  <a16:creationId xmlns:a16="http://schemas.microsoft.com/office/drawing/2014/main" id="{5E4CDC7C-2BB1-446A-9CE3-990472EAA4A1}"/>
                </a:ext>
              </a:extLst>
            </p:cNvPr>
            <p:cNvGrpSpPr/>
            <p:nvPr/>
          </p:nvGrpSpPr>
          <p:grpSpPr>
            <a:xfrm>
              <a:off x="6484388" y="2712904"/>
              <a:ext cx="891215" cy="987818"/>
              <a:chOff x="5903555" y="4572268"/>
              <a:chExt cx="995003" cy="1009109"/>
            </a:xfrm>
          </p:grpSpPr>
          <p:pic>
            <p:nvPicPr>
              <p:cNvPr id="219" name="Elemento grafico 218" descr="Fabbrica">
                <a:extLst>
                  <a:ext uri="{FF2B5EF4-FFF2-40B4-BE49-F238E27FC236}">
                    <a16:creationId xmlns:a16="http://schemas.microsoft.com/office/drawing/2014/main" id="{4AA63D2A-3F77-4A27-963A-55DB5B01138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5903555" y="4572268"/>
                <a:ext cx="914400" cy="914400"/>
              </a:xfrm>
              <a:prstGeom prst="rect">
                <a:avLst/>
              </a:prstGeom>
            </p:spPr>
          </p:pic>
          <p:pic>
            <p:nvPicPr>
              <p:cNvPr id="220" name="Elemento grafico 219" descr="Fabbrica">
                <a:extLst>
                  <a:ext uri="{FF2B5EF4-FFF2-40B4-BE49-F238E27FC236}">
                    <a16:creationId xmlns:a16="http://schemas.microsoft.com/office/drawing/2014/main" id="{E78DF515-1052-4BDF-800E-7A27463AFC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5984158" y="4666977"/>
                <a:ext cx="914400" cy="914400"/>
              </a:xfrm>
              <a:prstGeom prst="rect">
                <a:avLst/>
              </a:prstGeom>
            </p:spPr>
          </p:pic>
        </p:grpSp>
        <p:sp>
          <p:nvSpPr>
            <p:cNvPr id="204" name="Rettangolo con angoli arrotondati 203">
              <a:extLst>
                <a:ext uri="{FF2B5EF4-FFF2-40B4-BE49-F238E27FC236}">
                  <a16:creationId xmlns:a16="http://schemas.microsoft.com/office/drawing/2014/main" id="{B04F0429-4C62-4A59-925E-9C11164DCDEB}"/>
                </a:ext>
              </a:extLst>
            </p:cNvPr>
            <p:cNvSpPr/>
            <p:nvPr/>
          </p:nvSpPr>
          <p:spPr>
            <a:xfrm>
              <a:off x="271422" y="2758603"/>
              <a:ext cx="2651393" cy="436076"/>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1" vertOverflow="overflow" horzOverflow="overflow" vert="horz" wrap="square" lIns="36576" tIns="20976" rIns="36576" bIns="20976" numCol="1" spcCol="38100" rtlCol="0" anchor="ctr">
              <a:noAutofit/>
            </a:bodyPr>
            <a:lstStyle/>
            <a:p>
              <a:pPr lvl="0" algn="ctr" defTabSz="2531594" hangingPunct="0">
                <a:defRPr/>
              </a:pPr>
              <a:r>
                <a:rPr kumimoji="0" lang="en-US" sz="1600" b="0" i="0" u="none" strike="noStrike" kern="1200" cap="small" spc="0" normalizeH="0" baseline="0" noProof="0" dirty="0">
                  <a:ln>
                    <a:noFill/>
                  </a:ln>
                  <a:solidFill>
                    <a:schemeClr val="bg1"/>
                  </a:solidFill>
                  <a:effectLst/>
                  <a:uLnTx/>
                  <a:uFillTx/>
                  <a:ea typeface="+mn-ea"/>
                  <a:cs typeface="+mn-cs"/>
                </a:rPr>
                <a:t>bio/bio-circular/</a:t>
              </a:r>
              <a:r>
                <a:rPr lang="en-US" sz="1600" cap="small" dirty="0">
                  <a:solidFill>
                    <a:schemeClr val="bg1"/>
                  </a:solidFill>
                </a:rPr>
                <a:t>circular</a:t>
              </a:r>
            </a:p>
            <a:p>
              <a:pPr lvl="0" algn="ctr" defTabSz="2531594" hangingPunct="0">
                <a:defRPr/>
              </a:pPr>
              <a:r>
                <a:rPr kumimoji="0" lang="en-US" sz="1600" b="0" i="0" u="none" strike="noStrike" kern="1200" cap="small" spc="0" normalizeH="0" baseline="0" noProof="0" dirty="0">
                  <a:ln>
                    <a:noFill/>
                  </a:ln>
                  <a:solidFill>
                    <a:schemeClr val="bg1"/>
                  </a:solidFill>
                  <a:effectLst/>
                  <a:uLnTx/>
                  <a:uFillTx/>
                  <a:ea typeface="+mn-ea"/>
                  <a:cs typeface="+mn-cs"/>
                </a:rPr>
                <a:t>feedstock</a:t>
              </a:r>
            </a:p>
          </p:txBody>
        </p:sp>
        <p:cxnSp>
          <p:nvCxnSpPr>
            <p:cNvPr id="205" name="Connettore 2 204">
              <a:extLst>
                <a:ext uri="{FF2B5EF4-FFF2-40B4-BE49-F238E27FC236}">
                  <a16:creationId xmlns:a16="http://schemas.microsoft.com/office/drawing/2014/main" id="{6E39A9D4-B9C2-4F71-959E-F97735F6E62D}"/>
                </a:ext>
              </a:extLst>
            </p:cNvPr>
            <p:cNvCxnSpPr>
              <a:cxnSpLocks/>
            </p:cNvCxnSpPr>
            <p:nvPr/>
          </p:nvCxnSpPr>
          <p:spPr>
            <a:xfrm>
              <a:off x="7360630" y="3370907"/>
              <a:ext cx="351384"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Connettore 2 205">
              <a:extLst>
                <a:ext uri="{FF2B5EF4-FFF2-40B4-BE49-F238E27FC236}">
                  <a16:creationId xmlns:a16="http://schemas.microsoft.com/office/drawing/2014/main" id="{D5DFF020-78BC-461F-BF9D-E4AB9D18FD0B}"/>
                </a:ext>
              </a:extLst>
            </p:cNvPr>
            <p:cNvCxnSpPr>
              <a:cxnSpLocks/>
            </p:cNvCxnSpPr>
            <p:nvPr/>
          </p:nvCxnSpPr>
          <p:spPr>
            <a:xfrm flipV="1">
              <a:off x="7360630" y="3274776"/>
              <a:ext cx="351384" cy="0"/>
            </a:xfrm>
            <a:prstGeom prst="straightConnector1">
              <a:avLst/>
            </a:prstGeom>
            <a:ln w="19050">
              <a:solidFill>
                <a:srgbClr val="1C9A8F"/>
              </a:solidFill>
              <a:tailEnd type="triangle"/>
            </a:ln>
          </p:spPr>
          <p:style>
            <a:lnRef idx="1">
              <a:schemeClr val="accent1"/>
            </a:lnRef>
            <a:fillRef idx="0">
              <a:schemeClr val="accent1"/>
            </a:fillRef>
            <a:effectRef idx="0">
              <a:schemeClr val="accent1"/>
            </a:effectRef>
            <a:fontRef idx="minor">
              <a:schemeClr val="tx1"/>
            </a:fontRef>
          </p:style>
        </p:cxnSp>
        <p:pic>
          <p:nvPicPr>
            <p:cNvPr id="207" name="Elemento grafico 206" descr="Simbolo riciclaggio">
              <a:extLst>
                <a:ext uri="{FF2B5EF4-FFF2-40B4-BE49-F238E27FC236}">
                  <a16:creationId xmlns:a16="http://schemas.microsoft.com/office/drawing/2014/main" id="{3545BAC4-B056-4296-A0B3-DCCF218EF1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3255" y="2853666"/>
              <a:ext cx="253381" cy="239528"/>
            </a:xfrm>
            <a:prstGeom prst="rect">
              <a:avLst/>
            </a:prstGeom>
          </p:spPr>
        </p:pic>
        <p:sp>
          <p:nvSpPr>
            <p:cNvPr id="208" name="Rettangolo con angoli arrotondati 207">
              <a:extLst>
                <a:ext uri="{FF2B5EF4-FFF2-40B4-BE49-F238E27FC236}">
                  <a16:creationId xmlns:a16="http://schemas.microsoft.com/office/drawing/2014/main" id="{E63C195F-DF07-4647-9DB8-3739622A3464}"/>
                </a:ext>
              </a:extLst>
            </p:cNvPr>
            <p:cNvSpPr/>
            <p:nvPr/>
          </p:nvSpPr>
          <p:spPr>
            <a:xfrm>
              <a:off x="271423" y="3441398"/>
              <a:ext cx="2700686" cy="436076"/>
            </a:xfrm>
            <a:prstGeom prst="roundRect">
              <a:avLst/>
            </a:prstGeom>
            <a:ln/>
          </p:spPr>
          <p:style>
            <a:lnRef idx="0">
              <a:schemeClr val="accent3"/>
            </a:lnRef>
            <a:fillRef idx="3">
              <a:schemeClr val="accent3"/>
            </a:fillRef>
            <a:effectRef idx="3">
              <a:schemeClr val="accent3"/>
            </a:effectRef>
            <a:fontRef idx="minor">
              <a:schemeClr val="lt1"/>
            </a:fontRef>
          </p:style>
          <p:txBody>
            <a:bodyPr wrap="square" lIns="12192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small" spc="0" normalizeH="0" baseline="0" noProof="0" dirty="0">
                  <a:ln>
                    <a:noFill/>
                  </a:ln>
                  <a:solidFill>
                    <a:srgbClr val="000000"/>
                  </a:solidFill>
                  <a:effectLst/>
                  <a:uLnTx/>
                  <a:uFillTx/>
                  <a:latin typeface="Calibri" panose="020F0502020204030204"/>
                  <a:ea typeface="+mn-ea"/>
                  <a:cs typeface="+mn-cs"/>
                </a:rPr>
                <a:t>Traditional feedstock</a:t>
              </a:r>
            </a:p>
          </p:txBody>
        </p:sp>
        <p:grpSp>
          <p:nvGrpSpPr>
            <p:cNvPr id="209" name="Gruppo 208">
              <a:extLst>
                <a:ext uri="{FF2B5EF4-FFF2-40B4-BE49-F238E27FC236}">
                  <a16:creationId xmlns:a16="http://schemas.microsoft.com/office/drawing/2014/main" id="{3B7827C6-93D4-4AE4-9B23-0AD504005BC3}"/>
                </a:ext>
              </a:extLst>
            </p:cNvPr>
            <p:cNvGrpSpPr/>
            <p:nvPr/>
          </p:nvGrpSpPr>
          <p:grpSpPr>
            <a:xfrm>
              <a:off x="3191469" y="3390464"/>
              <a:ext cx="336941" cy="505307"/>
              <a:chOff x="1989683" y="3691919"/>
              <a:chExt cx="277976" cy="416876"/>
            </a:xfrm>
          </p:grpSpPr>
          <p:grpSp>
            <p:nvGrpSpPr>
              <p:cNvPr id="211" name="Gruppo 210">
                <a:extLst>
                  <a:ext uri="{FF2B5EF4-FFF2-40B4-BE49-F238E27FC236}">
                    <a16:creationId xmlns:a16="http://schemas.microsoft.com/office/drawing/2014/main" id="{0C50CC34-18F4-434B-9718-351743B6B41A}"/>
                  </a:ext>
                </a:extLst>
              </p:cNvPr>
              <p:cNvGrpSpPr/>
              <p:nvPr/>
            </p:nvGrpSpPr>
            <p:grpSpPr>
              <a:xfrm flipH="1">
                <a:off x="1989683" y="3691919"/>
                <a:ext cx="277976" cy="416876"/>
                <a:chOff x="3278192" y="2189600"/>
                <a:chExt cx="406982" cy="610344"/>
              </a:xfrm>
            </p:grpSpPr>
            <p:sp>
              <p:nvSpPr>
                <p:cNvPr id="213" name="Rettangolo 212">
                  <a:extLst>
                    <a:ext uri="{FF2B5EF4-FFF2-40B4-BE49-F238E27FC236}">
                      <a16:creationId xmlns:a16="http://schemas.microsoft.com/office/drawing/2014/main" id="{9F36A3A0-FC08-45D0-8D07-68E04B5195EF}"/>
                    </a:ext>
                  </a:extLst>
                </p:cNvPr>
                <p:cNvSpPr/>
                <p:nvPr/>
              </p:nvSpPr>
              <p:spPr>
                <a:xfrm flipH="1">
                  <a:off x="3292845" y="2220673"/>
                  <a:ext cx="376015" cy="574784"/>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4" name="Rettangolo con angoli arrotondati 213">
                  <a:extLst>
                    <a:ext uri="{FF2B5EF4-FFF2-40B4-BE49-F238E27FC236}">
                      <a16:creationId xmlns:a16="http://schemas.microsoft.com/office/drawing/2014/main" id="{9A8D25E9-F1EA-4D94-A454-E21C63545563}"/>
                    </a:ext>
                  </a:extLst>
                </p:cNvPr>
                <p:cNvSpPr/>
                <p:nvPr/>
              </p:nvSpPr>
              <p:spPr>
                <a:xfrm flipH="1">
                  <a:off x="3278192" y="2210220"/>
                  <a:ext cx="405322" cy="50291"/>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5" name="Rettangolo con angoli arrotondati 214">
                  <a:extLst>
                    <a:ext uri="{FF2B5EF4-FFF2-40B4-BE49-F238E27FC236}">
                      <a16:creationId xmlns:a16="http://schemas.microsoft.com/office/drawing/2014/main" id="{157A7445-EBE2-4416-B85A-62B92D8A9742}"/>
                    </a:ext>
                  </a:extLst>
                </p:cNvPr>
                <p:cNvSpPr/>
                <p:nvPr/>
              </p:nvSpPr>
              <p:spPr>
                <a:xfrm flipH="1">
                  <a:off x="3279848" y="2749653"/>
                  <a:ext cx="405322" cy="50291"/>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6" name="Rettangolo con angoli arrotondati 215">
                  <a:extLst>
                    <a:ext uri="{FF2B5EF4-FFF2-40B4-BE49-F238E27FC236}">
                      <a16:creationId xmlns:a16="http://schemas.microsoft.com/office/drawing/2014/main" id="{C4F427D6-B6BA-4B72-AABC-E5C9780855CC}"/>
                    </a:ext>
                  </a:extLst>
                </p:cNvPr>
                <p:cNvSpPr/>
                <p:nvPr/>
              </p:nvSpPr>
              <p:spPr>
                <a:xfrm flipH="1">
                  <a:off x="3279852" y="2497401"/>
                  <a:ext cx="405322" cy="21328"/>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7" name="Rettangolo con angoli arrotondati 216">
                  <a:extLst>
                    <a:ext uri="{FF2B5EF4-FFF2-40B4-BE49-F238E27FC236}">
                      <a16:creationId xmlns:a16="http://schemas.microsoft.com/office/drawing/2014/main" id="{0AF2F35C-627B-4765-8C0A-03154AE93F0D}"/>
                    </a:ext>
                  </a:extLst>
                </p:cNvPr>
                <p:cNvSpPr/>
                <p:nvPr/>
              </p:nvSpPr>
              <p:spPr>
                <a:xfrm flipH="1">
                  <a:off x="3331530" y="2189600"/>
                  <a:ext cx="66274" cy="21328"/>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8" name="Ovale 217">
                  <a:extLst>
                    <a:ext uri="{FF2B5EF4-FFF2-40B4-BE49-F238E27FC236}">
                      <a16:creationId xmlns:a16="http://schemas.microsoft.com/office/drawing/2014/main" id="{05295E68-238C-4859-A0EE-3013BC4F2F6F}"/>
                    </a:ext>
                  </a:extLst>
                </p:cNvPr>
                <p:cNvSpPr/>
                <p:nvPr/>
              </p:nvSpPr>
              <p:spPr>
                <a:xfrm flipH="1">
                  <a:off x="3322249" y="2356654"/>
                  <a:ext cx="323094" cy="31128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12" name="Goccia 211">
                <a:extLst>
                  <a:ext uri="{FF2B5EF4-FFF2-40B4-BE49-F238E27FC236}">
                    <a16:creationId xmlns:a16="http://schemas.microsoft.com/office/drawing/2014/main" id="{396637CA-3F69-469E-85CF-75BEC6809056}"/>
                  </a:ext>
                </a:extLst>
              </p:cNvPr>
              <p:cNvSpPr/>
              <p:nvPr/>
            </p:nvSpPr>
            <p:spPr>
              <a:xfrm rot="18771249">
                <a:off x="2056533" y="3837990"/>
                <a:ext cx="153615" cy="152123"/>
              </a:xfrm>
              <a:prstGeom prst="teardrop">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10" name="Rettangolo 209">
              <a:extLst>
                <a:ext uri="{FF2B5EF4-FFF2-40B4-BE49-F238E27FC236}">
                  <a16:creationId xmlns:a16="http://schemas.microsoft.com/office/drawing/2014/main" id="{19942A78-43F3-45AA-AA4E-B152E677F14F}"/>
                </a:ext>
              </a:extLst>
            </p:cNvPr>
            <p:cNvSpPr/>
            <p:nvPr/>
          </p:nvSpPr>
          <p:spPr>
            <a:xfrm>
              <a:off x="6125532" y="3606951"/>
              <a:ext cx="16717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rPr>
                <a:t>Polymer production plant</a:t>
              </a:r>
            </a:p>
          </p:txBody>
        </p:sp>
      </p:grpSp>
      <p:sp>
        <p:nvSpPr>
          <p:cNvPr id="227" name="CasellaDiTesto 226">
            <a:extLst>
              <a:ext uri="{FF2B5EF4-FFF2-40B4-BE49-F238E27FC236}">
                <a16:creationId xmlns:a16="http://schemas.microsoft.com/office/drawing/2014/main" id="{DBF1BAAA-584D-4AB3-A774-8248913D2D54}"/>
              </a:ext>
            </a:extLst>
          </p:cNvPr>
          <p:cNvSpPr txBox="1"/>
          <p:nvPr/>
        </p:nvSpPr>
        <p:spPr>
          <a:xfrm>
            <a:off x="565689" y="5192257"/>
            <a:ext cx="11175486" cy="657305"/>
          </a:xfrm>
          <a:prstGeom prst="rect">
            <a:avLst/>
          </a:prstGeom>
          <a:noFill/>
        </p:spPr>
        <p:txBody>
          <a:bodyPr wrap="square">
            <a:noAutofit/>
          </a:bodyPr>
          <a:lstStyle/>
          <a:p>
            <a:pPr algn="ctr"/>
            <a:r>
              <a:rPr kumimoji="0" lang="de-DE" sz="1800" b="0" i="0" u="none" strike="noStrike" kern="1200" spc="0" normalizeH="0" noProof="0" dirty="0">
                <a:ln>
                  <a:noFill/>
                </a:ln>
                <a:effectLst/>
                <a:uLnTx/>
                <a:uFillTx/>
                <a:latin typeface="Calibri" panose="020F0502020204030204"/>
              </a:rPr>
              <a:t>Diese Initiativen ermöglichen die Verbesserung bestehender Vermögenswerte im Hinblick auf die Zirkularität, den Ersatz eines Teils der traditionellen Rohstoffe und die Herstellung von Produkten mit identischen Eigenschaften und Leistungen wie die Standardprodukte</a:t>
            </a:r>
            <a:endParaRPr lang="en-GB" dirty="0"/>
          </a:p>
        </p:txBody>
      </p:sp>
      <p:sp>
        <p:nvSpPr>
          <p:cNvPr id="3" name="TextBox 2">
            <a:extLst>
              <a:ext uri="{FF2B5EF4-FFF2-40B4-BE49-F238E27FC236}">
                <a16:creationId xmlns:a16="http://schemas.microsoft.com/office/drawing/2014/main" id="{5BFCC13D-9470-A60C-82C4-888328D15FCA}"/>
              </a:ext>
            </a:extLst>
          </p:cNvPr>
          <p:cNvSpPr txBox="1"/>
          <p:nvPr/>
        </p:nvSpPr>
        <p:spPr>
          <a:xfrm>
            <a:off x="712766" y="1431559"/>
            <a:ext cx="4531274" cy="1631216"/>
          </a:xfrm>
          <a:prstGeom prst="rect">
            <a:avLst/>
          </a:prstGeom>
          <a:ln/>
          <a:effectLst>
            <a:outerShdw blurRad="50800" dist="38100" dir="2700000" algn="tl" rotWithShape="0">
              <a:prstClr val="black">
                <a:alpha val="40000"/>
              </a:prstClr>
            </a:outerShdw>
            <a:softEdge rad="0"/>
          </a:effectLst>
        </p:spPr>
        <p:style>
          <a:lnRef idx="0">
            <a:schemeClr val="accent1"/>
          </a:lnRef>
          <a:fillRef idx="3">
            <a:schemeClr val="accent1"/>
          </a:fillRef>
          <a:effectRef idx="3">
            <a:schemeClr val="accent1"/>
          </a:effectRef>
          <a:fontRef idx="minor">
            <a:schemeClr val="lt1"/>
          </a:fontRef>
        </p:style>
        <p:txBody>
          <a:bodyPr wrap="square" anchor="ctr">
            <a:spAutoFit/>
          </a:bodyPr>
          <a:lstStyle>
            <a:defPPr>
              <a:defRPr lang="it-IT"/>
            </a:defPPr>
            <a:lvl1pPr algn="ctr">
              <a:defRPr b="0" i="0" u="none" strike="noStrike" baseline="0">
                <a:solidFill>
                  <a:schemeClr val="bg1"/>
                </a:solidFill>
                <a:latin typeface="EniExp-Regular"/>
              </a:defRPr>
            </a:lvl1pPr>
          </a:lstStyle>
          <a:p>
            <a:r>
              <a:rPr lang="de-DE" sz="2000" dirty="0" err="1">
                <a:latin typeface="Calibri" panose="020F0502020204030204" pitchFamily="34" charset="0"/>
                <a:cs typeface="Calibri" panose="020F0502020204030204" pitchFamily="34" charset="0"/>
              </a:rPr>
              <a:t>Mass</a:t>
            </a:r>
            <a:r>
              <a:rPr lang="de-DE" sz="2000" dirty="0">
                <a:latin typeface="Calibri" panose="020F0502020204030204" pitchFamily="34" charset="0"/>
                <a:cs typeface="Calibri" panose="020F0502020204030204" pitchFamily="34" charset="0"/>
              </a:rPr>
              <a:t> Balance-Produkte sind Produkte, für deren Herstellung nachweislich biobasierte Rohstoffe oder Vorprodukte innerhalb eines Bilanzraumes eingesetzt wurden. </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240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BD5F16-0459-4479-A147-A6459F9C6449}"/>
              </a:ext>
            </a:extLst>
          </p:cNvPr>
          <p:cNvSpPr>
            <a:spLocks noGrp="1"/>
          </p:cNvSpPr>
          <p:nvPr>
            <p:ph type="title"/>
          </p:nvPr>
        </p:nvSpPr>
        <p:spPr/>
        <p:txBody>
          <a:bodyPr/>
          <a:lstStyle/>
          <a:p>
            <a:r>
              <a:rPr lang="en-GB" cap="small" dirty="0"/>
              <a:t>Balance® </a:t>
            </a:r>
            <a:r>
              <a:rPr lang="en-US" cap="small" dirty="0"/>
              <a:t>– </a:t>
            </a:r>
            <a:r>
              <a:rPr lang="en-US" cap="small" dirty="0" err="1"/>
              <a:t>nachhaltiger</a:t>
            </a:r>
            <a:r>
              <a:rPr lang="en-US" cap="small" dirty="0"/>
              <a:t> </a:t>
            </a:r>
            <a:r>
              <a:rPr lang="en-US" cap="small" dirty="0" err="1"/>
              <a:t>Rohstoff</a:t>
            </a:r>
            <a:r>
              <a:rPr lang="en-US" cap="small" dirty="0"/>
              <a:t>: bio naphtha</a:t>
            </a:r>
            <a:endParaRPr lang="en-GB" dirty="0"/>
          </a:p>
        </p:txBody>
      </p:sp>
      <p:sp>
        <p:nvSpPr>
          <p:cNvPr id="4" name="Segnaposto numero diapositiva 3">
            <a:extLst>
              <a:ext uri="{FF2B5EF4-FFF2-40B4-BE49-F238E27FC236}">
                <a16:creationId xmlns:a16="http://schemas.microsoft.com/office/drawing/2014/main" id="{37DE4147-0061-4D3F-A52A-7A889D00A2C2}"/>
              </a:ext>
            </a:extLst>
          </p:cNvPr>
          <p:cNvSpPr>
            <a:spLocks noGrp="1"/>
          </p:cNvSpPr>
          <p:nvPr>
            <p:ph type="sldNum" sz="quarter" idx="18"/>
          </p:nvPr>
        </p:nvSpPr>
        <p:spPr/>
        <p:txBody>
          <a:bodyPr/>
          <a:lstStyle/>
          <a:p>
            <a:fld id="{28FF292E-9669-8740-83C5-13596A40C566}" type="slidenum">
              <a:rPr lang="it-IT" smtClean="0"/>
              <a:pPr/>
              <a:t>7</a:t>
            </a:fld>
            <a:endParaRPr lang="it-IT"/>
          </a:p>
        </p:txBody>
      </p:sp>
      <p:sp>
        <p:nvSpPr>
          <p:cNvPr id="45" name="Rettangolo con due angoli in diagonale arrotondati 44">
            <a:extLst>
              <a:ext uri="{FF2B5EF4-FFF2-40B4-BE49-F238E27FC236}">
                <a16:creationId xmlns:a16="http://schemas.microsoft.com/office/drawing/2014/main" id="{27BC9AA1-7AAB-401A-9FA3-CB36995AECCB}"/>
              </a:ext>
            </a:extLst>
          </p:cNvPr>
          <p:cNvSpPr/>
          <p:nvPr/>
        </p:nvSpPr>
        <p:spPr>
          <a:xfrm>
            <a:off x="874590" y="1338735"/>
            <a:ext cx="10879016" cy="1047416"/>
          </a:xfrm>
          <a:prstGeom prst="round2DiagRect">
            <a:avLst>
              <a:gd name="adj1" fmla="val 50000"/>
              <a:gd name="adj2" fmla="val 13247"/>
            </a:avLst>
          </a:prstGeom>
          <a:solidFill>
            <a:sysClr val="window" lastClr="FFFFFF">
              <a:lumMod val="95000"/>
            </a:sysClr>
          </a:solidFill>
          <a:ln w="12700" cap="flat" cmpd="sng" algn="ctr">
            <a:gradFill>
              <a:gsLst>
                <a:gs pos="0">
                  <a:srgbClr val="92D050"/>
                </a:gs>
                <a:gs pos="47000">
                  <a:srgbClr val="19A095"/>
                </a:gs>
                <a:gs pos="100000">
                  <a:srgbClr val="0E4CA1"/>
                </a:gs>
              </a:gsLst>
              <a:lin ang="5400000" scaled="1"/>
            </a:gradFill>
            <a:prstDash val="soli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small" spc="0" normalizeH="0" baseline="0" dirty="0">
              <a:ln>
                <a:noFill/>
              </a:ln>
              <a:solidFill>
                <a:schemeClr val="tx2"/>
              </a:solidFill>
              <a:effectLst/>
              <a:uLnTx/>
              <a:uFillTx/>
              <a:latin typeface="Calibri"/>
              <a:ea typeface="+mn-ea"/>
              <a:cs typeface="+mn-cs"/>
            </a:endParaRPr>
          </a:p>
        </p:txBody>
      </p:sp>
      <p:sp>
        <p:nvSpPr>
          <p:cNvPr id="50" name="CasellaDiTesto 57">
            <a:extLst>
              <a:ext uri="{FF2B5EF4-FFF2-40B4-BE49-F238E27FC236}">
                <a16:creationId xmlns:a16="http://schemas.microsoft.com/office/drawing/2014/main" id="{B1B1E9B9-79C2-478C-A768-FE7E28FF9A60}"/>
              </a:ext>
            </a:extLst>
          </p:cNvPr>
          <p:cNvSpPr txBox="1"/>
          <p:nvPr/>
        </p:nvSpPr>
        <p:spPr>
          <a:xfrm>
            <a:off x="2705260" y="3213934"/>
            <a:ext cx="3558933" cy="2628000"/>
          </a:xfrm>
          <a:prstGeom prst="rect">
            <a:avLst/>
          </a:prstGeom>
          <a:noFill/>
          <a:ln>
            <a:noFill/>
          </a:ln>
        </p:spPr>
        <p:txBody>
          <a:bodyPr wrap="square" numCol="1" rtlCol="0">
            <a:spAutoFit/>
          </a:bodyPr>
          <a:lstStyle/>
          <a:p>
            <a:pPr marL="0" marR="0" lvl="0" indent="0" defTabSz="914400" eaLnBrk="1" fontAlgn="auto" latinLnBrk="0" hangingPunct="1">
              <a:lnSpc>
                <a:spcPct val="100000"/>
              </a:lnSpc>
              <a:spcBef>
                <a:spcPts val="0"/>
              </a:spcBef>
              <a:spcAft>
                <a:spcPts val="0"/>
              </a:spcAft>
              <a:buClr>
                <a:srgbClr val="FFD500"/>
              </a:buClr>
              <a:buSzTx/>
              <a:buFontTx/>
              <a:buNone/>
              <a:tabLst/>
              <a:defRPr/>
            </a:pPr>
            <a:r>
              <a:rPr kumimoji="0" lang="en" sz="1600" b="1" i="0" u="none" strike="noStrike" kern="0" cap="none" spc="0" normalizeH="0" baseline="0" dirty="0">
                <a:ln>
                  <a:noFill/>
                </a:ln>
                <a:effectLst/>
                <a:uLnTx/>
                <a:uFillTx/>
              </a:rPr>
              <a:t>Plant Oils</a:t>
            </a:r>
          </a:p>
          <a:p>
            <a:pPr marL="285750" marR="0" lvl="0" indent="-285750" defTabSz="914400" eaLnBrk="1" fontAlgn="auto" latinLnBrk="0" hangingPunct="1">
              <a:lnSpc>
                <a:spcPct val="100000"/>
              </a:lnSpc>
              <a:spcBef>
                <a:spcPts val="0"/>
              </a:spcBef>
              <a:spcAft>
                <a:spcPts val="0"/>
              </a:spcAft>
              <a:buClr>
                <a:srgbClr val="92D050"/>
              </a:buClr>
              <a:buSzTx/>
              <a:buFont typeface="Arial" panose="020B0604020202020204" pitchFamily="34" charset="0"/>
              <a:buChar char="•"/>
              <a:tabLst/>
              <a:defRPr/>
            </a:pPr>
            <a:r>
              <a:rPr lang="en" sz="1600" kern="0" dirty="0"/>
              <a:t>Sunflower</a:t>
            </a:r>
          </a:p>
          <a:p>
            <a:pPr marL="285750" indent="-285750">
              <a:buClr>
                <a:srgbClr val="92D050"/>
              </a:buClr>
              <a:buFont typeface="Arial" panose="020B0604020202020204" pitchFamily="34" charset="0"/>
              <a:buChar char="•"/>
              <a:defRPr/>
            </a:pPr>
            <a:r>
              <a:rPr kumimoji="0" lang="en" sz="1600" b="0" i="0" u="none" strike="noStrike" kern="0" cap="none" spc="0" normalizeH="0" baseline="0" dirty="0">
                <a:ln>
                  <a:noFill/>
                </a:ln>
                <a:effectLst/>
                <a:uLnTx/>
                <a:uFillTx/>
              </a:rPr>
              <a:t>Rapeseed/Canola</a:t>
            </a:r>
          </a:p>
          <a:p>
            <a:pPr marL="285750" marR="0" lvl="0" indent="-285750" defTabSz="914400" eaLnBrk="1" fontAlgn="auto" latinLnBrk="0" hangingPunct="1">
              <a:lnSpc>
                <a:spcPct val="100000"/>
              </a:lnSpc>
              <a:spcBef>
                <a:spcPts val="0"/>
              </a:spcBef>
              <a:spcAft>
                <a:spcPts val="0"/>
              </a:spcAft>
              <a:buClr>
                <a:srgbClr val="92D050"/>
              </a:buClr>
              <a:buSzTx/>
              <a:buFont typeface="Arial" panose="020B0604020202020204" pitchFamily="34" charset="0"/>
              <a:buChar char="•"/>
              <a:tabLst/>
              <a:defRPr/>
            </a:pPr>
            <a:r>
              <a:rPr kumimoji="0" lang="en" sz="1600" b="0" i="0" u="none" strike="noStrike" kern="0" cap="none" spc="0" normalizeH="0" baseline="0" dirty="0">
                <a:ln>
                  <a:noFill/>
                </a:ln>
                <a:effectLst/>
                <a:uLnTx/>
                <a:uFillTx/>
              </a:rPr>
              <a:t>Carinata</a:t>
            </a:r>
          </a:p>
          <a:p>
            <a:pPr marL="285750" marR="0" lvl="0" indent="-285750" defTabSz="914400" eaLnBrk="1" fontAlgn="auto" latinLnBrk="0" hangingPunct="1">
              <a:lnSpc>
                <a:spcPct val="100000"/>
              </a:lnSpc>
              <a:spcBef>
                <a:spcPts val="0"/>
              </a:spcBef>
              <a:spcAft>
                <a:spcPts val="0"/>
              </a:spcAft>
              <a:buClr>
                <a:srgbClr val="92D050"/>
              </a:buClr>
              <a:buSzTx/>
              <a:buFont typeface="Arial" panose="020B0604020202020204" pitchFamily="34" charset="0"/>
              <a:buChar char="•"/>
              <a:tabLst/>
              <a:defRPr/>
            </a:pPr>
            <a:r>
              <a:rPr kumimoji="0" lang="en" sz="1600" b="0" i="0" u="none" strike="noStrike" kern="0" cap="none" spc="0" normalizeH="0" baseline="0" dirty="0">
                <a:ln>
                  <a:noFill/>
                </a:ln>
                <a:effectLst/>
                <a:uLnTx/>
                <a:uFillTx/>
              </a:rPr>
              <a:t>Camelina</a:t>
            </a:r>
          </a:p>
          <a:p>
            <a:pPr marL="285750" marR="0" lvl="0" indent="-285750" defTabSz="914400" eaLnBrk="1" fontAlgn="auto" latinLnBrk="0" hangingPunct="1">
              <a:lnSpc>
                <a:spcPct val="100000"/>
              </a:lnSpc>
              <a:spcBef>
                <a:spcPts val="0"/>
              </a:spcBef>
              <a:spcAft>
                <a:spcPts val="0"/>
              </a:spcAft>
              <a:buClr>
                <a:srgbClr val="92D050"/>
              </a:buClr>
              <a:buSzTx/>
              <a:buFont typeface="Arial" panose="020B0604020202020204" pitchFamily="34" charset="0"/>
              <a:buChar char="•"/>
              <a:tabLst/>
              <a:defRPr/>
            </a:pPr>
            <a:r>
              <a:rPr kumimoji="0" lang="en" sz="1600" b="0" i="0" u="none" strike="noStrike" kern="0" cap="none" spc="0" normalizeH="0" baseline="0" dirty="0">
                <a:ln>
                  <a:noFill/>
                </a:ln>
                <a:effectLst/>
                <a:uLnTx/>
                <a:uFillTx/>
              </a:rPr>
              <a:t>Jatropha</a:t>
            </a:r>
          </a:p>
          <a:p>
            <a:pPr marL="285750" marR="0" lvl="0" indent="-285750" defTabSz="914400" eaLnBrk="1" fontAlgn="auto" latinLnBrk="0" hangingPunct="1">
              <a:lnSpc>
                <a:spcPct val="100000"/>
              </a:lnSpc>
              <a:spcBef>
                <a:spcPts val="0"/>
              </a:spcBef>
              <a:spcAft>
                <a:spcPts val="0"/>
              </a:spcAft>
              <a:buClr>
                <a:srgbClr val="92D050"/>
              </a:buClr>
              <a:buSzTx/>
              <a:buFont typeface="Arial" panose="020B0604020202020204" pitchFamily="34" charset="0"/>
              <a:buChar char="•"/>
              <a:tabLst/>
              <a:defRPr/>
            </a:pPr>
            <a:r>
              <a:rPr kumimoji="0" lang="en" sz="1600" b="0" i="0" u="none" strike="noStrike" kern="0" cap="none" spc="0" normalizeH="0" baseline="0" dirty="0">
                <a:ln>
                  <a:noFill/>
                </a:ln>
                <a:effectLst/>
                <a:uLnTx/>
                <a:uFillTx/>
              </a:rPr>
              <a:t>Tobacco Oil</a:t>
            </a:r>
          </a:p>
          <a:p>
            <a:pPr marL="285750" marR="0" lvl="0" indent="-285750" defTabSz="914400" eaLnBrk="1" fontAlgn="auto" latinLnBrk="0" hangingPunct="1">
              <a:lnSpc>
                <a:spcPct val="100000"/>
              </a:lnSpc>
              <a:spcBef>
                <a:spcPts val="0"/>
              </a:spcBef>
              <a:spcAft>
                <a:spcPts val="0"/>
              </a:spcAft>
              <a:buClr>
                <a:srgbClr val="92D050"/>
              </a:buClr>
              <a:buSzTx/>
              <a:buFont typeface="Arial" panose="020B0604020202020204" pitchFamily="34" charset="0"/>
              <a:buChar char="•"/>
              <a:tabLst/>
              <a:defRPr/>
            </a:pPr>
            <a:r>
              <a:rPr kumimoji="0" lang="en" sz="1600" b="0" i="0" u="none" strike="noStrike" kern="0" cap="none" spc="0" normalizeH="0" baseline="0" dirty="0">
                <a:ln>
                  <a:noFill/>
                </a:ln>
                <a:effectLst/>
                <a:uLnTx/>
                <a:uFillTx/>
              </a:rPr>
              <a:t>Salicornia</a:t>
            </a:r>
          </a:p>
          <a:p>
            <a:pPr marL="285750" marR="0" lvl="0" indent="-285750" defTabSz="914400" eaLnBrk="1" fontAlgn="auto" latinLnBrk="0" hangingPunct="1">
              <a:lnSpc>
                <a:spcPct val="100000"/>
              </a:lnSpc>
              <a:spcBef>
                <a:spcPts val="0"/>
              </a:spcBef>
              <a:spcAft>
                <a:spcPts val="0"/>
              </a:spcAft>
              <a:buClr>
                <a:srgbClr val="92D050"/>
              </a:buClr>
              <a:buSzTx/>
              <a:buFont typeface="Arial" panose="020B0604020202020204" pitchFamily="34" charset="0"/>
              <a:buChar char="•"/>
              <a:tabLst/>
              <a:defRPr/>
            </a:pPr>
            <a:r>
              <a:rPr kumimoji="0" lang="en" sz="1600" b="0" i="0" u="none" strike="noStrike" kern="0" cap="none" spc="0" normalizeH="0" baseline="0" dirty="0">
                <a:ln>
                  <a:noFill/>
                </a:ln>
                <a:effectLst/>
                <a:uLnTx/>
                <a:uFillTx/>
              </a:rPr>
              <a:t>Castor oil</a:t>
            </a:r>
          </a:p>
          <a:p>
            <a:pPr marL="285750" marR="0" lvl="0" indent="-285750" defTabSz="914400" eaLnBrk="1" fontAlgn="auto" latinLnBrk="0" hangingPunct="1">
              <a:lnSpc>
                <a:spcPct val="100000"/>
              </a:lnSpc>
              <a:spcBef>
                <a:spcPts val="0"/>
              </a:spcBef>
              <a:spcAft>
                <a:spcPts val="0"/>
              </a:spcAft>
              <a:buClr>
                <a:srgbClr val="FFD500"/>
              </a:buClr>
              <a:buSzTx/>
              <a:buFont typeface="Arial" panose="020B0604020202020204" pitchFamily="34" charset="0"/>
              <a:buChar char="•"/>
              <a:tabLst/>
              <a:defRPr/>
            </a:pPr>
            <a:endParaRPr lang="en" sz="1600" kern="0" dirty="0"/>
          </a:p>
        </p:txBody>
      </p:sp>
      <p:sp>
        <p:nvSpPr>
          <p:cNvPr id="52" name="CasellaDiTesto 60">
            <a:extLst>
              <a:ext uri="{FF2B5EF4-FFF2-40B4-BE49-F238E27FC236}">
                <a16:creationId xmlns:a16="http://schemas.microsoft.com/office/drawing/2014/main" id="{BB8FC97C-68DA-498F-8F3C-594693C759B1}"/>
              </a:ext>
            </a:extLst>
          </p:cNvPr>
          <p:cNvSpPr txBox="1"/>
          <p:nvPr/>
        </p:nvSpPr>
        <p:spPr>
          <a:xfrm>
            <a:off x="6352098" y="5264334"/>
            <a:ext cx="3239999"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
                <a:srgbClr val="FFD500"/>
              </a:buClr>
              <a:buSzTx/>
              <a:buFontTx/>
              <a:buNone/>
              <a:tabLst/>
              <a:defRPr/>
            </a:pPr>
            <a:r>
              <a:rPr kumimoji="0" lang="en" sz="1600" b="1" i="0" u="none" strike="noStrike" kern="0" cap="none" spc="0" normalizeH="0" baseline="0" dirty="0">
                <a:ln>
                  <a:noFill/>
                </a:ln>
                <a:effectLst/>
                <a:uLnTx/>
                <a:uFillTx/>
              </a:rPr>
              <a:t>Animal Fats</a:t>
            </a:r>
          </a:p>
          <a:p>
            <a:pPr marL="285750" marR="0" lvl="0" indent="-285750" defTabSz="914400" eaLnBrk="1" fontAlgn="auto" latinLnBrk="0" hangingPunct="1">
              <a:lnSpc>
                <a:spcPct val="100000"/>
              </a:lnSpc>
              <a:spcBef>
                <a:spcPts val="0"/>
              </a:spcBef>
              <a:spcAft>
                <a:spcPts val="0"/>
              </a:spcAft>
              <a:buClr>
                <a:srgbClr val="0033CC"/>
              </a:buClr>
              <a:buSzTx/>
              <a:buFont typeface="Arial" panose="020B0604020202020204" pitchFamily="34" charset="0"/>
              <a:buChar char="•"/>
              <a:tabLst/>
              <a:defRPr/>
            </a:pPr>
            <a:r>
              <a:rPr kumimoji="0" lang="en" sz="1600" b="0" i="0" u="none" strike="noStrike" kern="0" cap="none" spc="0" normalizeH="0" baseline="0" dirty="0">
                <a:ln>
                  <a:noFill/>
                </a:ln>
                <a:effectLst/>
                <a:uLnTx/>
                <a:uFillTx/>
              </a:rPr>
              <a:t>Tallow </a:t>
            </a:r>
          </a:p>
        </p:txBody>
      </p:sp>
      <p:sp>
        <p:nvSpPr>
          <p:cNvPr id="55" name="CasellaDiTesto 61">
            <a:extLst>
              <a:ext uri="{FF2B5EF4-FFF2-40B4-BE49-F238E27FC236}">
                <a16:creationId xmlns:a16="http://schemas.microsoft.com/office/drawing/2014/main" id="{CEFF2408-4954-497F-BA07-71BE752E0B7B}"/>
              </a:ext>
            </a:extLst>
          </p:cNvPr>
          <p:cNvSpPr txBox="1"/>
          <p:nvPr/>
        </p:nvSpPr>
        <p:spPr>
          <a:xfrm>
            <a:off x="6352099" y="4616154"/>
            <a:ext cx="3239999"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
                <a:srgbClr val="FFD500"/>
              </a:buClr>
              <a:buSzTx/>
              <a:buFontTx/>
              <a:buNone/>
              <a:tabLst/>
              <a:defRPr/>
            </a:pPr>
            <a:r>
              <a:rPr kumimoji="0" lang="en-US" sz="1600" b="1" i="0" u="none" strike="noStrike" kern="0" cap="none" spc="0" normalizeH="0" baseline="0" noProof="0" dirty="0">
                <a:ln>
                  <a:noFill/>
                </a:ln>
                <a:effectLst/>
                <a:uLnTx/>
                <a:uFillTx/>
              </a:rPr>
              <a:t>Waste Greases</a:t>
            </a:r>
          </a:p>
          <a:p>
            <a:pPr marL="285750" marR="0" lvl="0" indent="-285750" defTabSz="914400" eaLnBrk="1" fontAlgn="auto" latinLnBrk="0" hangingPunct="1">
              <a:lnSpc>
                <a:spcPct val="100000"/>
              </a:lnSpc>
              <a:spcBef>
                <a:spcPts val="0"/>
              </a:spcBef>
              <a:spcAft>
                <a:spcPts val="0"/>
              </a:spcAft>
              <a:buClr>
                <a:srgbClr val="0033CC"/>
              </a:buClr>
              <a:buSzTx/>
              <a:buFont typeface="Arial" panose="020B0604020202020204" pitchFamily="34" charset="0"/>
              <a:buChar char="•"/>
              <a:tabLst/>
              <a:defRPr/>
            </a:pPr>
            <a:r>
              <a:rPr kumimoji="0" lang="en-US" sz="1600" b="0" i="0" u="none" strike="noStrike" kern="0" cap="none" spc="0" normalizeH="0" baseline="0" noProof="0" dirty="0">
                <a:ln>
                  <a:noFill/>
                </a:ln>
                <a:effectLst/>
                <a:uLnTx/>
                <a:uFillTx/>
              </a:rPr>
              <a:t>Used Cooking Oil</a:t>
            </a:r>
          </a:p>
        </p:txBody>
      </p:sp>
      <p:sp>
        <p:nvSpPr>
          <p:cNvPr id="57" name="CasellaDiTesto 53">
            <a:extLst>
              <a:ext uri="{FF2B5EF4-FFF2-40B4-BE49-F238E27FC236}">
                <a16:creationId xmlns:a16="http://schemas.microsoft.com/office/drawing/2014/main" id="{5BE4606E-97F5-4E9A-B1D8-F89C033A4EC3}"/>
              </a:ext>
            </a:extLst>
          </p:cNvPr>
          <p:cNvSpPr txBox="1"/>
          <p:nvPr/>
        </p:nvSpPr>
        <p:spPr>
          <a:xfrm>
            <a:off x="6352100" y="3213114"/>
            <a:ext cx="3256671" cy="1323439"/>
          </a:xfrm>
          <a:prstGeom prst="rect">
            <a:avLst/>
          </a:prstGeom>
          <a:noFill/>
          <a:ln>
            <a:noFill/>
          </a:ln>
        </p:spPr>
        <p:txBody>
          <a:bodyPr wrap="square" numCol="1" rtlCol="0">
            <a:spAutoFit/>
          </a:bodyPr>
          <a:lstStyle/>
          <a:p>
            <a:pPr marL="0" marR="0" lvl="0" indent="0" defTabSz="914400" eaLnBrk="1" fontAlgn="auto" latinLnBrk="0" hangingPunct="1">
              <a:lnSpc>
                <a:spcPct val="100000"/>
              </a:lnSpc>
              <a:spcBef>
                <a:spcPts val="0"/>
              </a:spcBef>
              <a:spcAft>
                <a:spcPts val="0"/>
              </a:spcAft>
              <a:buClr>
                <a:srgbClr val="FFD500"/>
              </a:buClr>
              <a:buSzTx/>
              <a:buFontTx/>
              <a:buNone/>
              <a:tabLst/>
              <a:defRPr/>
            </a:pPr>
            <a:r>
              <a:rPr kumimoji="0" lang="en" sz="1600" b="1" i="0" u="none" strike="noStrike" kern="0" cap="none" spc="0" normalizeH="0" baseline="0" dirty="0">
                <a:ln>
                  <a:noFill/>
                </a:ln>
                <a:effectLst/>
                <a:uLnTx/>
                <a:uFillTx/>
              </a:rPr>
              <a:t>By-products</a:t>
            </a:r>
          </a:p>
          <a:p>
            <a:pPr marL="285750" marR="0" lvl="0" indent="-285750" defTabSz="914400" eaLnBrk="1" fontAlgn="auto" latinLnBrk="0" hangingPunct="1">
              <a:lnSpc>
                <a:spcPct val="100000"/>
              </a:lnSpc>
              <a:spcBef>
                <a:spcPts val="0"/>
              </a:spcBef>
              <a:spcAft>
                <a:spcPts val="0"/>
              </a:spcAft>
              <a:buClr>
                <a:srgbClr val="0033CC"/>
              </a:buClr>
              <a:buSzTx/>
              <a:buFont typeface="Arial" panose="020B0604020202020204" pitchFamily="34" charset="0"/>
              <a:buChar char="•"/>
              <a:tabLst/>
              <a:defRPr/>
            </a:pPr>
            <a:r>
              <a:rPr kumimoji="0" lang="en" sz="1600" b="0" i="0" u="none" strike="noStrike" kern="0" cap="none" spc="0" normalizeH="0" baseline="0" dirty="0">
                <a:ln>
                  <a:noFill/>
                </a:ln>
                <a:effectLst/>
                <a:uLnTx/>
                <a:uFillTx/>
              </a:rPr>
              <a:t>PFAD (</a:t>
            </a:r>
            <a:r>
              <a:rPr kumimoji="0" lang="en" sz="1600" b="0" i="1" u="none" strike="noStrike" kern="0" cap="none" spc="0" normalizeH="0" baseline="0" dirty="0">
                <a:ln>
                  <a:noFill/>
                </a:ln>
                <a:effectLst/>
                <a:uLnTx/>
                <a:uFillTx/>
              </a:rPr>
              <a:t>Palm Fatty Acid Distillates</a:t>
            </a:r>
            <a:r>
              <a:rPr kumimoji="0" lang="en" sz="1600" b="0" i="0" u="none" strike="noStrike" kern="0" cap="none" spc="0" normalizeH="0" baseline="0" dirty="0">
                <a:ln>
                  <a:noFill/>
                </a:ln>
                <a:effectLst/>
                <a:uLnTx/>
                <a:uFillTx/>
              </a:rPr>
              <a:t>)</a:t>
            </a:r>
          </a:p>
          <a:p>
            <a:pPr marL="285750" marR="0" lvl="0" indent="-285750" defTabSz="914400" eaLnBrk="1" fontAlgn="auto" latinLnBrk="0" hangingPunct="1">
              <a:lnSpc>
                <a:spcPct val="100000"/>
              </a:lnSpc>
              <a:spcBef>
                <a:spcPts val="0"/>
              </a:spcBef>
              <a:spcAft>
                <a:spcPts val="0"/>
              </a:spcAft>
              <a:buClr>
                <a:srgbClr val="0033CC"/>
              </a:buClr>
              <a:buSzTx/>
              <a:buFont typeface="Arial" panose="020B0604020202020204" pitchFamily="34" charset="0"/>
              <a:buChar char="•"/>
              <a:tabLst/>
              <a:defRPr/>
            </a:pPr>
            <a:r>
              <a:rPr kumimoji="0" lang="en" sz="1600" b="0" i="0" u="none" strike="noStrike" kern="0" cap="none" spc="0" normalizeH="0" baseline="0" dirty="0">
                <a:ln>
                  <a:noFill/>
                </a:ln>
                <a:effectLst/>
                <a:uLnTx/>
                <a:uFillTx/>
              </a:rPr>
              <a:t>POME</a:t>
            </a:r>
            <a:r>
              <a:rPr kumimoji="0" lang="en" sz="1600" b="1" i="1" u="none" strike="noStrike" kern="0" cap="none" spc="0" normalizeH="0" baseline="0" dirty="0">
                <a:ln>
                  <a:noFill/>
                </a:ln>
                <a:effectLst/>
                <a:uLnTx/>
                <a:uFillTx/>
              </a:rPr>
              <a:t> </a:t>
            </a:r>
            <a:r>
              <a:rPr lang="en" sz="1600" kern="0" dirty="0"/>
              <a:t>(</a:t>
            </a:r>
            <a:r>
              <a:rPr lang="en" sz="1600" i="1" kern="0" dirty="0"/>
              <a:t>Palm Oil Mill Effluent</a:t>
            </a:r>
            <a:r>
              <a:rPr lang="en" sz="1600" kern="0" dirty="0"/>
              <a:t>)</a:t>
            </a:r>
          </a:p>
          <a:p>
            <a:pPr marL="285750" marR="0" lvl="0" indent="-285750" defTabSz="914400" eaLnBrk="1" fontAlgn="auto" latinLnBrk="0" hangingPunct="1">
              <a:lnSpc>
                <a:spcPct val="100000"/>
              </a:lnSpc>
              <a:spcBef>
                <a:spcPts val="0"/>
              </a:spcBef>
              <a:spcAft>
                <a:spcPts val="0"/>
              </a:spcAft>
              <a:buClr>
                <a:srgbClr val="0033CC"/>
              </a:buClr>
              <a:buSzTx/>
              <a:buFont typeface="Arial" panose="020B0604020202020204" pitchFamily="34" charset="0"/>
              <a:buChar char="•"/>
              <a:tabLst/>
              <a:defRPr/>
            </a:pPr>
            <a:r>
              <a:rPr kumimoji="0" lang="en" sz="1600" b="0" i="0" u="none" strike="noStrike" kern="0" cap="none" spc="0" normalizeH="0" baseline="0" dirty="0">
                <a:ln>
                  <a:noFill/>
                </a:ln>
                <a:effectLst/>
                <a:uLnTx/>
                <a:uFillTx/>
              </a:rPr>
              <a:t>Tall Oil</a:t>
            </a:r>
          </a:p>
          <a:p>
            <a:pPr marL="285750" indent="-285750">
              <a:buClr>
                <a:srgbClr val="0033CC"/>
              </a:buClr>
              <a:buFont typeface="Arial" panose="020B0604020202020204" pitchFamily="34" charset="0"/>
              <a:buChar char="•"/>
              <a:defRPr/>
            </a:pPr>
            <a:r>
              <a:rPr kumimoji="0" lang="en" sz="1600" b="0" i="0" u="none" strike="noStrike" kern="0" cap="none" spc="0" normalizeH="0" baseline="0" dirty="0">
                <a:ln>
                  <a:noFill/>
                </a:ln>
                <a:effectLst/>
                <a:uLnTx/>
                <a:uFillTx/>
              </a:rPr>
              <a:t>SBEO </a:t>
            </a:r>
            <a:r>
              <a:rPr lang="en" sz="1600" kern="0" dirty="0"/>
              <a:t>(</a:t>
            </a:r>
            <a:r>
              <a:rPr lang="en" sz="1600" i="1" kern="0" dirty="0"/>
              <a:t>Spent Bleaching Earth Oil</a:t>
            </a:r>
            <a:r>
              <a:rPr lang="en" sz="1600" kern="0" dirty="0"/>
              <a:t>)</a:t>
            </a:r>
            <a:endParaRPr kumimoji="0" lang="en" sz="1600" b="0" i="0" u="none" strike="noStrike" kern="0" cap="none" spc="0" normalizeH="0" baseline="0" dirty="0">
              <a:ln>
                <a:noFill/>
              </a:ln>
              <a:effectLst/>
              <a:uLnTx/>
              <a:uFillTx/>
            </a:endParaRPr>
          </a:p>
        </p:txBody>
      </p:sp>
      <p:pic>
        <p:nvPicPr>
          <p:cNvPr id="60" name="Immagine 9">
            <a:extLst>
              <a:ext uri="{FF2B5EF4-FFF2-40B4-BE49-F238E27FC236}">
                <a16:creationId xmlns:a16="http://schemas.microsoft.com/office/drawing/2014/main" id="{BEE0BF7C-CD5D-4815-B2EE-75D144905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5975" y="5950800"/>
            <a:ext cx="908004" cy="612000"/>
          </a:xfrm>
          <a:prstGeom prst="roundRect">
            <a:avLst>
              <a:gd name="adj" fmla="val 8594"/>
            </a:avLst>
          </a:prstGeom>
          <a:solidFill>
            <a:srgbClr val="FFFFFF">
              <a:shade val="85000"/>
            </a:srgbClr>
          </a:solidFill>
          <a:ln>
            <a:noFill/>
          </a:ln>
          <a:effectLst>
            <a:reflection blurRad="12700" stA="20000" endPos="28000" dist="5000" dir="5400000" sy="-100000" algn="bl" rotWithShape="0"/>
          </a:effectLst>
        </p:spPr>
      </p:pic>
      <p:grpSp>
        <p:nvGrpSpPr>
          <p:cNvPr id="65" name="Gruppo 64">
            <a:extLst>
              <a:ext uri="{FF2B5EF4-FFF2-40B4-BE49-F238E27FC236}">
                <a16:creationId xmlns:a16="http://schemas.microsoft.com/office/drawing/2014/main" id="{62065BF5-A3AF-42AB-BBCD-C1A373C45B7C}"/>
              </a:ext>
            </a:extLst>
          </p:cNvPr>
          <p:cNvGrpSpPr/>
          <p:nvPr/>
        </p:nvGrpSpPr>
        <p:grpSpPr>
          <a:xfrm>
            <a:off x="7291878" y="421055"/>
            <a:ext cx="287631" cy="456525"/>
            <a:chOff x="5257763" y="1888277"/>
            <a:chExt cx="252703" cy="378973"/>
          </a:xfrm>
        </p:grpSpPr>
        <p:grpSp>
          <p:nvGrpSpPr>
            <p:cNvPr id="66" name="Gruppo 65">
              <a:extLst>
                <a:ext uri="{FF2B5EF4-FFF2-40B4-BE49-F238E27FC236}">
                  <a16:creationId xmlns:a16="http://schemas.microsoft.com/office/drawing/2014/main" id="{FE312291-6E3C-4822-9E89-3BF33C2BFA0B}"/>
                </a:ext>
              </a:extLst>
            </p:cNvPr>
            <p:cNvGrpSpPr/>
            <p:nvPr/>
          </p:nvGrpSpPr>
          <p:grpSpPr>
            <a:xfrm>
              <a:off x="5257763" y="1888277"/>
              <a:ext cx="252703" cy="378973"/>
              <a:chOff x="5257763" y="1888277"/>
              <a:chExt cx="252703" cy="378973"/>
            </a:xfrm>
          </p:grpSpPr>
          <p:sp>
            <p:nvSpPr>
              <p:cNvPr id="68" name="Rettangolo 67">
                <a:extLst>
                  <a:ext uri="{FF2B5EF4-FFF2-40B4-BE49-F238E27FC236}">
                    <a16:creationId xmlns:a16="http://schemas.microsoft.com/office/drawing/2014/main" id="{65CB55F0-14DB-4BEB-84BB-9C307925D2E4}"/>
                  </a:ext>
                </a:extLst>
              </p:cNvPr>
              <p:cNvSpPr/>
              <p:nvPr/>
            </p:nvSpPr>
            <p:spPr>
              <a:xfrm>
                <a:off x="5267893" y="1907571"/>
                <a:ext cx="233475" cy="356893"/>
              </a:xfrm>
              <a:prstGeom prst="rect">
                <a:avLst/>
              </a:prstGeom>
              <a:solidFill>
                <a:schemeClr val="bg1"/>
              </a:solidFill>
              <a:ln w="12700">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ttangolo con angoli arrotondati 68">
                <a:extLst>
                  <a:ext uri="{FF2B5EF4-FFF2-40B4-BE49-F238E27FC236}">
                    <a16:creationId xmlns:a16="http://schemas.microsoft.com/office/drawing/2014/main" id="{26A474B0-EDB5-4485-92A9-9471BB99F90C}"/>
                  </a:ext>
                </a:extLst>
              </p:cNvPr>
              <p:cNvSpPr/>
              <p:nvPr/>
            </p:nvSpPr>
            <p:spPr>
              <a:xfrm>
                <a:off x="5258794" y="1901080"/>
                <a:ext cx="251672" cy="31227"/>
              </a:xfrm>
              <a:prstGeom prst="roundRect">
                <a:avLst/>
              </a:prstGeom>
              <a:solidFill>
                <a:schemeClr val="bg1"/>
              </a:solidFill>
              <a:ln w="12700">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ttangolo con angoli arrotondati 69">
                <a:extLst>
                  <a:ext uri="{FF2B5EF4-FFF2-40B4-BE49-F238E27FC236}">
                    <a16:creationId xmlns:a16="http://schemas.microsoft.com/office/drawing/2014/main" id="{0FCB80DD-A25B-41EB-B1DB-C47D61E49DF8}"/>
                  </a:ext>
                </a:extLst>
              </p:cNvPr>
              <p:cNvSpPr/>
              <p:nvPr/>
            </p:nvSpPr>
            <p:spPr>
              <a:xfrm>
                <a:off x="5257765" y="2236023"/>
                <a:ext cx="251672" cy="31227"/>
              </a:xfrm>
              <a:prstGeom prst="roundRect">
                <a:avLst/>
              </a:prstGeom>
              <a:solidFill>
                <a:schemeClr val="bg1"/>
              </a:solidFill>
              <a:ln w="12700">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ttangolo con angoli arrotondati 70">
                <a:extLst>
                  <a:ext uri="{FF2B5EF4-FFF2-40B4-BE49-F238E27FC236}">
                    <a16:creationId xmlns:a16="http://schemas.microsoft.com/office/drawing/2014/main" id="{A6892A26-99A3-4425-9A1E-3017F615BEDB}"/>
                  </a:ext>
                </a:extLst>
              </p:cNvPr>
              <p:cNvSpPr/>
              <p:nvPr/>
            </p:nvSpPr>
            <p:spPr>
              <a:xfrm>
                <a:off x="5257763" y="2079396"/>
                <a:ext cx="251672" cy="13243"/>
              </a:xfrm>
              <a:prstGeom prst="roundRect">
                <a:avLst/>
              </a:prstGeom>
              <a:solidFill>
                <a:schemeClr val="bg1"/>
              </a:solidFill>
              <a:ln w="12700">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ttangolo con angoli arrotondati 71">
                <a:extLst>
                  <a:ext uri="{FF2B5EF4-FFF2-40B4-BE49-F238E27FC236}">
                    <a16:creationId xmlns:a16="http://schemas.microsoft.com/office/drawing/2014/main" id="{83CCEDD7-D23B-452D-997D-D919D3533F24}"/>
                  </a:ext>
                </a:extLst>
              </p:cNvPr>
              <p:cNvSpPr/>
              <p:nvPr/>
            </p:nvSpPr>
            <p:spPr>
              <a:xfrm>
                <a:off x="5436197" y="1888277"/>
                <a:ext cx="41151" cy="13243"/>
              </a:xfrm>
              <a:prstGeom prst="roundRect">
                <a:avLst/>
              </a:prstGeom>
              <a:solidFill>
                <a:schemeClr val="bg1"/>
              </a:solidFill>
              <a:ln w="12700">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e 72">
                <a:extLst>
                  <a:ext uri="{FF2B5EF4-FFF2-40B4-BE49-F238E27FC236}">
                    <a16:creationId xmlns:a16="http://schemas.microsoft.com/office/drawing/2014/main" id="{52E0B988-3628-4B8F-888C-49A78D8EED62}"/>
                  </a:ext>
                </a:extLst>
              </p:cNvPr>
              <p:cNvSpPr/>
              <p:nvPr/>
            </p:nvSpPr>
            <p:spPr>
              <a:xfrm>
                <a:off x="5283766" y="1995997"/>
                <a:ext cx="200615" cy="193283"/>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p>
            </p:txBody>
          </p:sp>
        </p:grpSp>
        <p:pic>
          <p:nvPicPr>
            <p:cNvPr id="67" name="Elemento grafico 66" descr="Sostenibilità">
              <a:extLst>
                <a:ext uri="{FF2B5EF4-FFF2-40B4-BE49-F238E27FC236}">
                  <a16:creationId xmlns:a16="http://schemas.microsoft.com/office/drawing/2014/main" id="{D03CC665-393C-4FAC-A287-348743259D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9622" y="1973672"/>
              <a:ext cx="199000" cy="199000"/>
            </a:xfrm>
            <a:prstGeom prst="rect">
              <a:avLst/>
            </a:prstGeom>
          </p:spPr>
        </p:pic>
      </p:grpSp>
      <p:pic>
        <p:nvPicPr>
          <p:cNvPr id="43" name="Picture 5">
            <a:extLst>
              <a:ext uri="{FF2B5EF4-FFF2-40B4-BE49-F238E27FC236}">
                <a16:creationId xmlns:a16="http://schemas.microsoft.com/office/drawing/2014/main" id="{31D8DDBB-5A2D-44E3-B184-726A8ED3990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9" b="91167" l="9821" r="89881">
                        <a14:foregroundMark x1="19940" y1="32808" x2="79762" y2="30599"/>
                        <a14:foregroundMark x1="20536" y1="29338" x2="35714" y2="19243"/>
                        <a14:foregroundMark x1="43452" y1="18297" x2="64286" y2="18297"/>
                        <a14:foregroundMark x1="30357" y1="20820" x2="46726" y2="10410"/>
                        <a14:foregroundMark x1="44048" y1="14196" x2="62500" y2="15142"/>
                        <a14:foregroundMark x1="65774" y1="18927" x2="73810" y2="21767"/>
                        <a14:foregroundMark x1="65476" y1="22397" x2="80060" y2="31861"/>
                        <a14:foregroundMark x1="70238" y1="22713" x2="80655" y2="29653"/>
                        <a14:foregroundMark x1="18155" y1="34385" x2="25595" y2="25552"/>
                        <a14:foregroundMark x1="17262" y1="35331" x2="17262" y2="29653"/>
                        <a14:foregroundMark x1="38988" y1="18612" x2="44345" y2="17035"/>
                        <a14:foregroundMark x1="17560" y1="68454" x2="35714" y2="85489"/>
                        <a14:foregroundMark x1="15476" y1="68139" x2="73214" y2="83596"/>
                        <a14:foregroundMark x1="73214" y1="83596" x2="78274" y2="70032"/>
                        <a14:foregroundMark x1="31845" y1="84543" x2="58036" y2="85174"/>
                        <a14:foregroundMark x1="47619" y1="88013" x2="50298" y2="89590"/>
                        <a14:foregroundMark x1="55952" y1="87066" x2="65476" y2="84227"/>
                        <a14:foregroundMark x1="71429" y1="80126" x2="76488" y2="69401"/>
                        <a14:foregroundMark x1="58929" y1="15457" x2="71429" y2="19558"/>
                        <a14:foregroundMark x1="46726" y1="13880" x2="60417" y2="13565"/>
                        <a14:foregroundMark x1="63095" y1="15457" x2="85119" y2="35331"/>
                        <a14:foregroundMark x1="70238" y1="27760" x2="81845" y2="35331"/>
                        <a14:foregroundMark x1="71429" y1="27129" x2="77083" y2="38801"/>
                        <a14:foregroundMark x1="56845" y1="21767" x2="20833" y2="28076"/>
                        <a14:foregroundMark x1="33333" y1="15773" x2="18750" y2="30915"/>
                        <a14:foregroundMark x1="24405" y1="24606" x2="21131" y2="23975"/>
                        <a14:foregroundMark x1="19345" y1="71609" x2="22024" y2="84227"/>
                        <a14:foregroundMark x1="15179" y1="72240" x2="35714" y2="91167"/>
                        <a14:foregroundMark x1="24107" y1="81073" x2="54762" y2="85489"/>
                        <a14:foregroundMark x1="35417" y1="88013" x2="69048" y2="82334"/>
                        <a14:foregroundMark x1="39881" y1="90536" x2="83333" y2="73817"/>
                        <a14:foregroundMark x1="75000" y1="79180" x2="79167" y2="69401"/>
                        <a14:foregroundMark x1="62202" y1="81073" x2="76786" y2="71293"/>
                        <a14:foregroundMark x1="53274" y1="78549" x2="75893" y2="65931"/>
                        <a14:foregroundMark x1="30655" y1="80757" x2="51488" y2="77287"/>
                        <a14:foregroundMark x1="37202" y1="90852" x2="62500" y2="88013"/>
                        <a14:foregroundMark x1="62202" y1="84543" x2="68155" y2="86435"/>
                        <a14:foregroundMark x1="60119" y1="85489" x2="66964" y2="87382"/>
                      </a14:backgroundRemoval>
                    </a14:imgEffect>
                  </a14:imgLayer>
                </a14:imgProps>
              </a:ext>
            </a:extLst>
          </a:blip>
          <a:stretch>
            <a:fillRect/>
          </a:stretch>
        </p:blipFill>
        <p:spPr>
          <a:xfrm>
            <a:off x="5123415" y="4762800"/>
            <a:ext cx="885045" cy="834997"/>
          </a:xfrm>
          <a:prstGeom prst="rect">
            <a:avLst/>
          </a:prstGeom>
        </p:spPr>
      </p:pic>
      <p:pic>
        <p:nvPicPr>
          <p:cNvPr id="44" name="Picture 7">
            <a:extLst>
              <a:ext uri="{FF2B5EF4-FFF2-40B4-BE49-F238E27FC236}">
                <a16:creationId xmlns:a16="http://schemas.microsoft.com/office/drawing/2014/main" id="{88EE0528-A680-4D85-A0B6-4ADF99097833}"/>
              </a:ext>
            </a:extLst>
          </p:cNvPr>
          <p:cNvPicPr>
            <a:picLocks noChangeAspect="1"/>
          </p:cNvPicPr>
          <p:nvPr/>
        </p:nvPicPr>
        <p:blipFill>
          <a:blip r:embed="rId7"/>
          <a:stretch>
            <a:fillRect/>
          </a:stretch>
        </p:blipFill>
        <p:spPr>
          <a:xfrm>
            <a:off x="8946591" y="4764090"/>
            <a:ext cx="981223" cy="879987"/>
          </a:xfrm>
          <a:prstGeom prst="rect">
            <a:avLst/>
          </a:prstGeom>
        </p:spPr>
      </p:pic>
      <p:sp>
        <p:nvSpPr>
          <p:cNvPr id="5" name="Rettangolo 4">
            <a:extLst>
              <a:ext uri="{FF2B5EF4-FFF2-40B4-BE49-F238E27FC236}">
                <a16:creationId xmlns:a16="http://schemas.microsoft.com/office/drawing/2014/main" id="{A8950392-C52E-498C-B29E-941837D946A7}"/>
              </a:ext>
            </a:extLst>
          </p:cNvPr>
          <p:cNvSpPr/>
          <p:nvPr/>
        </p:nvSpPr>
        <p:spPr>
          <a:xfrm>
            <a:off x="2621281" y="3213777"/>
            <a:ext cx="3530798" cy="2628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B740277-3F52-452B-BD32-233E2B09583E}"/>
              </a:ext>
            </a:extLst>
          </p:cNvPr>
          <p:cNvSpPr/>
          <p:nvPr/>
        </p:nvSpPr>
        <p:spPr>
          <a:xfrm>
            <a:off x="6274060" y="3214800"/>
            <a:ext cx="3619748" cy="2628000"/>
          </a:xfrm>
          <a:prstGeom prst="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con angoli arrotondati 52">
            <a:extLst>
              <a:ext uri="{FF2B5EF4-FFF2-40B4-BE49-F238E27FC236}">
                <a16:creationId xmlns:a16="http://schemas.microsoft.com/office/drawing/2014/main" id="{CE2AEBDB-A332-4D19-88AA-5AF50ACBDE10}"/>
              </a:ext>
            </a:extLst>
          </p:cNvPr>
          <p:cNvSpPr/>
          <p:nvPr/>
        </p:nvSpPr>
        <p:spPr>
          <a:xfrm>
            <a:off x="2621282" y="2574128"/>
            <a:ext cx="7272526" cy="539804"/>
          </a:xfrm>
          <a:prstGeom prst="roundRect">
            <a:avLst>
              <a:gd name="adj" fmla="val 5774"/>
            </a:avLst>
          </a:prstGeom>
          <a:gradFill>
            <a:gsLst>
              <a:gs pos="33000">
                <a:srgbClr val="008EB4"/>
              </a:gs>
              <a:gs pos="0">
                <a:srgbClr val="002EC0"/>
              </a:gs>
              <a:gs pos="83000">
                <a:srgbClr val="85C414"/>
              </a:gs>
              <a:gs pos="100000">
                <a:srgbClr val="92D050"/>
              </a:gs>
            </a:gsLst>
            <a:path path="circle">
              <a:fillToRect r="100000" b="100000"/>
            </a:path>
          </a:gradFill>
          <a:ln w="28575">
            <a:noFill/>
          </a:ln>
        </p:spPr>
        <p:txBody>
          <a:bodyPr wrap="square" lIns="12192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small" spc="0" normalizeH="0" baseline="0" dirty="0">
                <a:ln>
                  <a:noFill/>
                </a:ln>
                <a:solidFill>
                  <a:schemeClr val="bg1"/>
                </a:solidFill>
                <a:effectLst/>
                <a:uLnTx/>
                <a:uFillTx/>
              </a:rPr>
              <a:t>Eni’s </a:t>
            </a:r>
            <a:r>
              <a:rPr kumimoji="0" lang="en-US" sz="1800" b="0" i="0" u="none" strike="noStrike" kern="0" cap="small" spc="0" normalizeH="0" baseline="0" dirty="0" err="1">
                <a:ln>
                  <a:noFill/>
                </a:ln>
                <a:solidFill>
                  <a:schemeClr val="bg1"/>
                </a:solidFill>
                <a:effectLst/>
                <a:uLnTx/>
                <a:uFillTx/>
              </a:rPr>
              <a:t>Ecofining</a:t>
            </a:r>
            <a:r>
              <a:rPr kumimoji="0" lang="en-US" sz="1800" b="0" i="0" u="none" strike="noStrike" kern="0" cap="small" spc="0" normalizeH="0" baseline="0" dirty="0">
                <a:ln>
                  <a:noFill/>
                </a:ln>
                <a:solidFill>
                  <a:schemeClr val="bg1"/>
                </a:solidFill>
                <a:effectLst/>
                <a:uLnTx/>
                <a:uFillTx/>
              </a:rPr>
              <a:t>™ Technology can process a wide range of feedstocks.</a:t>
            </a:r>
          </a:p>
        </p:txBody>
      </p:sp>
      <p:pic>
        <p:nvPicPr>
          <p:cNvPr id="54" name="Immagine 12">
            <a:extLst>
              <a:ext uri="{FF2B5EF4-FFF2-40B4-BE49-F238E27FC236}">
                <a16:creationId xmlns:a16="http://schemas.microsoft.com/office/drawing/2014/main" id="{118C14A3-32F1-4AE1-B48D-A69FB2B17D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1244" y="5950800"/>
            <a:ext cx="902564" cy="612000"/>
          </a:xfrm>
          <a:prstGeom prst="roundRect">
            <a:avLst>
              <a:gd name="adj" fmla="val 8594"/>
            </a:avLst>
          </a:prstGeom>
          <a:solidFill>
            <a:srgbClr val="FFFFFF">
              <a:shade val="85000"/>
            </a:srgbClr>
          </a:solidFill>
          <a:ln>
            <a:noFill/>
          </a:ln>
          <a:effectLst>
            <a:reflection blurRad="12700" stA="20000" endPos="28000" dist="5000" dir="5400000" sy="-100000" algn="bl" rotWithShape="0"/>
          </a:effectLst>
        </p:spPr>
      </p:pic>
      <p:pic>
        <p:nvPicPr>
          <p:cNvPr id="64" name="Immagine 11">
            <a:extLst>
              <a:ext uri="{FF2B5EF4-FFF2-40B4-BE49-F238E27FC236}">
                <a16:creationId xmlns:a16="http://schemas.microsoft.com/office/drawing/2014/main" id="{BAEBB2A3-8FBD-4C65-941D-E5E0E1FDB4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9810" y="5950800"/>
            <a:ext cx="918901" cy="61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4" name="Immagine 13">
            <a:extLst>
              <a:ext uri="{FF2B5EF4-FFF2-40B4-BE49-F238E27FC236}">
                <a16:creationId xmlns:a16="http://schemas.microsoft.com/office/drawing/2014/main" id="{62B6C4B0-569E-4929-8B6E-2BEA9BF330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73645" y="5950800"/>
            <a:ext cx="918901" cy="612000"/>
          </a:xfrm>
          <a:prstGeom prst="roundRect">
            <a:avLst>
              <a:gd name="adj" fmla="val 8594"/>
            </a:avLst>
          </a:prstGeom>
          <a:solidFill>
            <a:srgbClr val="FFFFFF">
              <a:shade val="85000"/>
            </a:srgbClr>
          </a:solidFill>
          <a:ln>
            <a:noFill/>
          </a:ln>
          <a:effectLst>
            <a:reflection blurRad="12700" stA="20000" endPos="28000" dist="5000" dir="5400000" sy="-100000" algn="bl" rotWithShape="0"/>
          </a:effectLst>
        </p:spPr>
      </p:pic>
      <p:pic>
        <p:nvPicPr>
          <p:cNvPr id="75" name="Immagine 2">
            <a:extLst>
              <a:ext uri="{FF2B5EF4-FFF2-40B4-BE49-F238E27FC236}">
                <a16:creationId xmlns:a16="http://schemas.microsoft.com/office/drawing/2014/main" id="{5B9AD2EA-6BE1-4566-A28A-ED33D6D9D79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21281" y="5949368"/>
            <a:ext cx="919836" cy="612000"/>
          </a:xfrm>
          <a:prstGeom prst="roundRect">
            <a:avLst>
              <a:gd name="adj" fmla="val 8594"/>
            </a:avLst>
          </a:prstGeom>
          <a:solidFill>
            <a:srgbClr val="FFFFFF">
              <a:shade val="85000"/>
            </a:srgbClr>
          </a:solidFill>
          <a:ln>
            <a:noFill/>
          </a:ln>
          <a:effectLst>
            <a:reflection blurRad="12700" stA="20000" endPos="28000" dist="5000" dir="5400000" sy="-100000" algn="bl" rotWithShape="0"/>
          </a:effectLst>
        </p:spPr>
      </p:pic>
      <p:pic>
        <p:nvPicPr>
          <p:cNvPr id="76" name="Immagine 8">
            <a:extLst>
              <a:ext uri="{FF2B5EF4-FFF2-40B4-BE49-F238E27FC236}">
                <a16:creationId xmlns:a16="http://schemas.microsoft.com/office/drawing/2014/main" id="{70ED6070-9401-4C09-8F97-866453D4F4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98381" y="5950800"/>
            <a:ext cx="918000" cy="612000"/>
          </a:xfrm>
          <a:prstGeom prst="roundRect">
            <a:avLst>
              <a:gd name="adj" fmla="val 8594"/>
            </a:avLst>
          </a:prstGeom>
          <a:solidFill>
            <a:srgbClr val="FFFFFF">
              <a:shade val="85000"/>
            </a:srgbClr>
          </a:solidFill>
          <a:ln>
            <a:noFill/>
          </a:ln>
          <a:effectLst>
            <a:reflection blurRad="12700" stA="20000" endPos="28000" dist="5000" dir="5400000" sy="-100000" algn="bl" rotWithShape="0"/>
          </a:effectLst>
        </p:spPr>
      </p:pic>
      <p:sp>
        <p:nvSpPr>
          <p:cNvPr id="46" name="Rettangolo con due angoli in diagonale arrotondati 45">
            <a:extLst>
              <a:ext uri="{FF2B5EF4-FFF2-40B4-BE49-F238E27FC236}">
                <a16:creationId xmlns:a16="http://schemas.microsoft.com/office/drawing/2014/main" id="{D98ADDC4-0C73-473C-B3A6-4A561E6DC478}"/>
              </a:ext>
            </a:extLst>
          </p:cNvPr>
          <p:cNvSpPr/>
          <p:nvPr/>
        </p:nvSpPr>
        <p:spPr>
          <a:xfrm>
            <a:off x="959573" y="1338735"/>
            <a:ext cx="10709051" cy="1047416"/>
          </a:xfrm>
          <a:prstGeom prst="round2DiagRect">
            <a:avLst>
              <a:gd name="adj1" fmla="val 50000"/>
              <a:gd name="adj2" fmla="val 13247"/>
            </a:avLst>
          </a:prstGeom>
          <a:noFill/>
          <a:ln w="12700" cap="flat" cmpd="sng" algn="ctr">
            <a:noFill/>
            <a:prstDash val="soli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0" i="0" u="none" strike="noStrike" kern="0" cap="small" spc="0" normalizeH="0" baseline="0" dirty="0">
                <a:ln>
                  <a:noFill/>
                </a:ln>
                <a:effectLst/>
                <a:uLnTx/>
                <a:uFillTx/>
                <a:latin typeface="Calibri"/>
                <a:ea typeface="+mn-ea"/>
                <a:cs typeface="+mn-cs"/>
              </a:rPr>
              <a:t>Versalis bezieht das Bio-Naphtha von einem Schwesterunternehmen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0" i="0" u="none" strike="noStrike" kern="0" cap="small" spc="0" normalizeH="0" baseline="0" dirty="0">
                <a:ln>
                  <a:noFill/>
                </a:ln>
                <a:effectLst/>
                <a:uLnTx/>
                <a:uFillTx/>
                <a:latin typeface="Calibri"/>
                <a:ea typeface="+mn-ea"/>
                <a:cs typeface="+mn-cs"/>
              </a:rPr>
              <a:t> innerhalb der Eni-Gruppe, das die </a:t>
            </a:r>
            <a:r>
              <a:rPr kumimoji="0" lang="de-DE" sz="2400" b="0" i="0" u="none" strike="noStrike" kern="0" cap="small" spc="0" normalizeH="0" baseline="0" dirty="0" err="1">
                <a:ln>
                  <a:noFill/>
                </a:ln>
                <a:effectLst/>
                <a:uLnTx/>
                <a:uFillTx/>
                <a:latin typeface="Calibri"/>
                <a:ea typeface="+mn-ea"/>
                <a:cs typeface="+mn-cs"/>
              </a:rPr>
              <a:t>Ecofining</a:t>
            </a:r>
            <a:r>
              <a:rPr kumimoji="0" lang="de-DE" sz="2400" b="0" i="0" u="none" strike="noStrike" kern="0" cap="small" spc="0" normalizeH="0" baseline="0" dirty="0">
                <a:ln>
                  <a:noFill/>
                </a:ln>
                <a:effectLst/>
                <a:uLnTx/>
                <a:uFillTx/>
                <a:latin typeface="Calibri"/>
                <a:ea typeface="+mn-ea"/>
                <a:cs typeface="+mn-cs"/>
              </a:rPr>
              <a:t>™-Technologie entwickelt hat</a:t>
            </a:r>
            <a:endParaRPr kumimoji="0" lang="en-US" sz="1600" b="0" i="0" u="none" strike="noStrike" kern="0" cap="small" spc="0" normalizeH="0" baseline="0" dirty="0">
              <a:ln>
                <a:noFill/>
              </a:ln>
              <a:effectLst/>
              <a:uLnTx/>
              <a:uFillTx/>
              <a:latin typeface="Calibri"/>
              <a:ea typeface="+mn-ea"/>
              <a:cs typeface="+mn-cs"/>
            </a:endParaRPr>
          </a:p>
        </p:txBody>
      </p:sp>
    </p:spTree>
    <p:extLst>
      <p:ext uri="{BB962C8B-B14F-4D97-AF65-F5344CB8AC3E}">
        <p14:creationId xmlns:p14="http://schemas.microsoft.com/office/powerpoint/2010/main" val="117205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3E9725-2C92-9AAE-BC94-CB408F23BA0F}"/>
              </a:ext>
            </a:extLst>
          </p:cNvPr>
          <p:cNvPicPr>
            <a:picLocks noChangeAspect="1"/>
          </p:cNvPicPr>
          <p:nvPr/>
        </p:nvPicPr>
        <p:blipFill>
          <a:blip r:embed="rId3"/>
          <a:stretch>
            <a:fillRect/>
          </a:stretch>
        </p:blipFill>
        <p:spPr>
          <a:xfrm>
            <a:off x="7594708" y="1875194"/>
            <a:ext cx="557807" cy="535495"/>
          </a:xfrm>
          <a:prstGeom prst="rect">
            <a:avLst/>
          </a:prstGeom>
          <a:ln>
            <a:noFill/>
          </a:ln>
          <a:effectLst>
            <a:softEdge rad="112500"/>
          </a:effectLst>
        </p:spPr>
      </p:pic>
      <p:sp>
        <p:nvSpPr>
          <p:cNvPr id="4" name="Title 3">
            <a:extLst>
              <a:ext uri="{FF2B5EF4-FFF2-40B4-BE49-F238E27FC236}">
                <a16:creationId xmlns:a16="http://schemas.microsoft.com/office/drawing/2014/main" id="{8241A62A-5B81-4901-8FCF-C066419C53C0}"/>
              </a:ext>
            </a:extLst>
          </p:cNvPr>
          <p:cNvSpPr>
            <a:spLocks noGrp="1"/>
          </p:cNvSpPr>
          <p:nvPr>
            <p:ph type="title"/>
          </p:nvPr>
        </p:nvSpPr>
        <p:spPr/>
        <p:txBody>
          <a:bodyPr/>
          <a:lstStyle/>
          <a:p>
            <a:r>
              <a:rPr lang="it-IT" dirty="0"/>
              <a:t>Mass-Balance und </a:t>
            </a:r>
            <a:r>
              <a:rPr lang="it-IT" dirty="0" err="1"/>
              <a:t>Steam</a:t>
            </a:r>
            <a:r>
              <a:rPr lang="it-IT" dirty="0"/>
              <a:t>-Cracking</a:t>
            </a:r>
            <a:endParaRPr lang="en-GB" dirty="0"/>
          </a:p>
        </p:txBody>
      </p:sp>
      <p:sp>
        <p:nvSpPr>
          <p:cNvPr id="6" name="TextBox 5">
            <a:extLst>
              <a:ext uri="{FF2B5EF4-FFF2-40B4-BE49-F238E27FC236}">
                <a16:creationId xmlns:a16="http://schemas.microsoft.com/office/drawing/2014/main" id="{E3666155-7F70-44FF-8762-AB4659268D67}"/>
              </a:ext>
            </a:extLst>
          </p:cNvPr>
          <p:cNvSpPr txBox="1"/>
          <p:nvPr/>
        </p:nvSpPr>
        <p:spPr>
          <a:xfrm>
            <a:off x="2142699" y="2879678"/>
            <a:ext cx="7720383" cy="1569660"/>
          </a:xfrm>
          <a:prstGeom prst="rect">
            <a:avLst/>
          </a:prstGeom>
          <a:noFill/>
        </p:spPr>
        <p:txBody>
          <a:bodyPr wrap="none" rtlCol="0">
            <a:spAutoFit/>
          </a:bodyPr>
          <a:lstStyle/>
          <a:p>
            <a:r>
              <a:rPr lang="it-IT" sz="9600" dirty="0" err="1">
                <a:solidFill>
                  <a:schemeClr val="bg1"/>
                </a:solidFill>
              </a:rPr>
              <a:t>Steam</a:t>
            </a:r>
            <a:r>
              <a:rPr lang="it-IT" sz="9600" dirty="0">
                <a:solidFill>
                  <a:schemeClr val="bg1"/>
                </a:solidFill>
              </a:rPr>
              <a:t> cracking</a:t>
            </a:r>
            <a:endParaRPr lang="en-GB" sz="9600" dirty="0">
              <a:solidFill>
                <a:schemeClr val="bg1"/>
              </a:solidFill>
            </a:endParaRPr>
          </a:p>
        </p:txBody>
      </p:sp>
      <p:pic>
        <p:nvPicPr>
          <p:cNvPr id="2" name="Picture 1">
            <a:extLst>
              <a:ext uri="{FF2B5EF4-FFF2-40B4-BE49-F238E27FC236}">
                <a16:creationId xmlns:a16="http://schemas.microsoft.com/office/drawing/2014/main" id="{3075FDD2-927A-4E97-9800-EB405FE70EAD}"/>
              </a:ext>
            </a:extLst>
          </p:cNvPr>
          <p:cNvPicPr>
            <a:picLocks noChangeAspect="1"/>
          </p:cNvPicPr>
          <p:nvPr/>
        </p:nvPicPr>
        <p:blipFill>
          <a:blip r:embed="rId4"/>
          <a:stretch>
            <a:fillRect/>
          </a:stretch>
        </p:blipFill>
        <p:spPr>
          <a:xfrm>
            <a:off x="0" y="1353766"/>
            <a:ext cx="12192000" cy="4150468"/>
          </a:xfrm>
          <a:prstGeom prst="rect">
            <a:avLst/>
          </a:prstGeom>
        </p:spPr>
      </p:pic>
      <p:sp>
        <p:nvSpPr>
          <p:cNvPr id="9" name="TextBox 8">
            <a:extLst>
              <a:ext uri="{FF2B5EF4-FFF2-40B4-BE49-F238E27FC236}">
                <a16:creationId xmlns:a16="http://schemas.microsoft.com/office/drawing/2014/main" id="{AE73F088-913D-4EB4-8E54-859969FCB3DC}"/>
              </a:ext>
            </a:extLst>
          </p:cNvPr>
          <p:cNvSpPr txBox="1"/>
          <p:nvPr/>
        </p:nvSpPr>
        <p:spPr>
          <a:xfrm>
            <a:off x="80697" y="6034636"/>
            <a:ext cx="6093724" cy="307777"/>
          </a:xfrm>
          <a:prstGeom prst="rect">
            <a:avLst/>
          </a:prstGeom>
          <a:noFill/>
        </p:spPr>
        <p:txBody>
          <a:bodyPr wrap="square">
            <a:spAutoFit/>
          </a:bodyPr>
          <a:lstStyle/>
          <a:p>
            <a:r>
              <a:rPr lang="en-GB" sz="1400" dirty="0">
                <a:solidFill>
                  <a:schemeClr val="bg1"/>
                </a:solidFill>
              </a:rPr>
              <a:t>https://www.chemistryviews.org/details/ezine/1046155/Steamcracker/</a:t>
            </a:r>
          </a:p>
        </p:txBody>
      </p:sp>
    </p:spTree>
    <p:extLst>
      <p:ext uri="{BB962C8B-B14F-4D97-AF65-F5344CB8AC3E}">
        <p14:creationId xmlns:p14="http://schemas.microsoft.com/office/powerpoint/2010/main" val="411313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4193-98A8-2553-5C19-9B11A557752D}"/>
              </a:ext>
            </a:extLst>
          </p:cNvPr>
          <p:cNvSpPr>
            <a:spLocks noGrp="1"/>
          </p:cNvSpPr>
          <p:nvPr>
            <p:ph type="title"/>
          </p:nvPr>
        </p:nvSpPr>
        <p:spPr/>
        <p:txBody>
          <a:bodyPr/>
          <a:lstStyle/>
          <a:p>
            <a:r>
              <a:rPr lang="en-GB" dirty="0" err="1"/>
              <a:t>Biogener</a:t>
            </a:r>
            <a:r>
              <a:rPr lang="en-GB" dirty="0"/>
              <a:t> </a:t>
            </a:r>
            <a:r>
              <a:rPr lang="en-GB" dirty="0" err="1"/>
              <a:t>Kohlenstoff</a:t>
            </a:r>
            <a:r>
              <a:rPr lang="en-GB" dirty="0"/>
              <a:t> </a:t>
            </a:r>
            <a:r>
              <a:rPr lang="en-GB" dirty="0" err="1"/>
              <a:t>Nachweis</a:t>
            </a:r>
            <a:endParaRPr lang="en-GB" dirty="0"/>
          </a:p>
        </p:txBody>
      </p:sp>
      <p:sp>
        <p:nvSpPr>
          <p:cNvPr id="4" name="Slide Number Placeholder 3">
            <a:extLst>
              <a:ext uri="{FF2B5EF4-FFF2-40B4-BE49-F238E27FC236}">
                <a16:creationId xmlns:a16="http://schemas.microsoft.com/office/drawing/2014/main" id="{B416F90F-62D6-7134-33D7-203AA3D309ED}"/>
              </a:ext>
            </a:extLst>
          </p:cNvPr>
          <p:cNvSpPr>
            <a:spLocks noGrp="1"/>
          </p:cNvSpPr>
          <p:nvPr>
            <p:ph type="sldNum" sz="quarter" idx="18"/>
          </p:nvPr>
        </p:nvSpPr>
        <p:spPr/>
        <p:txBody>
          <a:bodyPr/>
          <a:lstStyle/>
          <a:p>
            <a:fld id="{28FF292E-9669-8740-83C5-13596A40C566}" type="slidenum">
              <a:rPr lang="it-IT" smtClean="0"/>
              <a:pPr/>
              <a:t>9</a:t>
            </a:fld>
            <a:endParaRPr lang="it-IT" dirty="0"/>
          </a:p>
        </p:txBody>
      </p:sp>
      <p:sp>
        <p:nvSpPr>
          <p:cNvPr id="8" name="TextBox 7">
            <a:extLst>
              <a:ext uri="{FF2B5EF4-FFF2-40B4-BE49-F238E27FC236}">
                <a16:creationId xmlns:a16="http://schemas.microsoft.com/office/drawing/2014/main" id="{D3158156-AFB6-3800-F9D0-C69956EAFE1C}"/>
              </a:ext>
            </a:extLst>
          </p:cNvPr>
          <p:cNvSpPr txBox="1"/>
          <p:nvPr/>
        </p:nvSpPr>
        <p:spPr>
          <a:xfrm>
            <a:off x="493280" y="1247400"/>
            <a:ext cx="6374659" cy="2677656"/>
          </a:xfrm>
          <a:prstGeom prst="rect">
            <a:avLst/>
          </a:prstGeom>
          <a:noFill/>
        </p:spPr>
        <p:txBody>
          <a:bodyPr wrap="square">
            <a:spAutoFit/>
          </a:bodyPr>
          <a:lstStyle>
            <a:defPPr>
              <a:defRPr lang="it-IT"/>
            </a:defPPr>
            <a:lvl1pPr algn="ctr">
              <a:defRPr sz="2800" b="0" i="0" u="none" strike="noStrike" baseline="0">
                <a:solidFill>
                  <a:schemeClr val="bg1"/>
                </a:solidFill>
                <a:latin typeface="Arial" panose="020B0604020202020204" pitchFamily="34" charset="0"/>
              </a:defRPr>
            </a:lvl1pPr>
          </a:lstStyle>
          <a:p>
            <a:pPr marL="457200" indent="-457200" algn="l">
              <a:buFont typeface="Wingdings" panose="05000000000000000000" pitchFamily="2" charset="2"/>
              <a:buChar char="q"/>
            </a:pPr>
            <a:r>
              <a:rPr lang="de-DE" sz="2400" dirty="0">
                <a:latin typeface="+mn-lt"/>
              </a:rPr>
              <a:t>Die biobasierten Rohstoffe und Vorprodukte können z. B. in kontinuierlichen chemischen Prozessen im Wechsel mit ihrem fossilen Äquivalent verarbeitet werden, wodurch in einem Teil des produzierten Stoffes biogener Kohlenstoff nachgewiesen werden kann, in einem anderen Teil jedoch nicht.</a:t>
            </a:r>
          </a:p>
        </p:txBody>
      </p:sp>
      <p:pic>
        <p:nvPicPr>
          <p:cNvPr id="10" name="Picture 9">
            <a:extLst>
              <a:ext uri="{FF2B5EF4-FFF2-40B4-BE49-F238E27FC236}">
                <a16:creationId xmlns:a16="http://schemas.microsoft.com/office/drawing/2014/main" id="{8A90065D-C868-94A9-EAFB-DDEBB13FCACD}"/>
              </a:ext>
            </a:extLst>
          </p:cNvPr>
          <p:cNvPicPr>
            <a:picLocks noChangeAspect="1"/>
          </p:cNvPicPr>
          <p:nvPr/>
        </p:nvPicPr>
        <p:blipFill>
          <a:blip r:embed="rId2"/>
          <a:stretch>
            <a:fillRect/>
          </a:stretch>
        </p:blipFill>
        <p:spPr>
          <a:xfrm>
            <a:off x="6919144" y="795130"/>
            <a:ext cx="5093127" cy="3389244"/>
          </a:xfrm>
          <a:prstGeom prst="ellipse">
            <a:avLst/>
          </a:prstGeom>
          <a:ln>
            <a:noFill/>
          </a:ln>
          <a:effectLst>
            <a:softEdge rad="112500"/>
          </a:effectLst>
        </p:spPr>
      </p:pic>
      <p:sp>
        <p:nvSpPr>
          <p:cNvPr id="12" name="TextBox 11">
            <a:extLst>
              <a:ext uri="{FF2B5EF4-FFF2-40B4-BE49-F238E27FC236}">
                <a16:creationId xmlns:a16="http://schemas.microsoft.com/office/drawing/2014/main" id="{8C6A5AD5-B5B7-25FF-141C-11819ED986EB}"/>
              </a:ext>
            </a:extLst>
          </p:cNvPr>
          <p:cNvSpPr txBox="1"/>
          <p:nvPr/>
        </p:nvSpPr>
        <p:spPr>
          <a:xfrm>
            <a:off x="493280" y="4346030"/>
            <a:ext cx="11518991" cy="1569660"/>
          </a:xfrm>
          <a:prstGeom prst="rect">
            <a:avLst/>
          </a:prstGeom>
          <a:noFill/>
        </p:spPr>
        <p:txBody>
          <a:bodyPr wrap="square">
            <a:spAutoFit/>
          </a:bodyPr>
          <a:lstStyle/>
          <a:p>
            <a:pPr marL="457200" indent="-457200" algn="l">
              <a:buFont typeface="Wingdings" panose="05000000000000000000" pitchFamily="2" charset="2"/>
              <a:buChar char="q"/>
            </a:pPr>
            <a:r>
              <a:rPr lang="de-DE" sz="2400" dirty="0">
                <a:solidFill>
                  <a:schemeClr val="bg1"/>
                </a:solidFill>
              </a:rPr>
              <a:t>Da der so hergestellte Stoff keine strukturellen Unterschiede aufweist, ist eine getrennte Verarbeitung aus technischen Gründen nicht erforderlich und auch nicht immer möglich. Je nach kann es sein, dass biogener Kohlenstoff im Endprodukt nicht mehr sicher nachweisbar ist. </a:t>
            </a:r>
          </a:p>
        </p:txBody>
      </p:sp>
    </p:spTree>
    <p:extLst>
      <p:ext uri="{BB962C8B-B14F-4D97-AF65-F5344CB8AC3E}">
        <p14:creationId xmlns:p14="http://schemas.microsoft.com/office/powerpoint/2010/main" val="38510616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21X3uiblSFGmJJHtYaPJnA"/>
</p:tagLst>
</file>

<file path=ppt/theme/theme1.xml><?xml version="1.0" encoding="utf-8"?>
<a:theme xmlns:a="http://schemas.openxmlformats.org/drawingml/2006/main" name="Plenitude Template">
  <a:themeElements>
    <a:clrScheme name="Plenitude 4">
      <a:dk1>
        <a:srgbClr val="767676"/>
      </a:dk1>
      <a:lt1>
        <a:srgbClr val="FFFFFF"/>
      </a:lt1>
      <a:dk2>
        <a:srgbClr val="000000"/>
      </a:dk2>
      <a:lt2>
        <a:srgbClr val="FFFFFF"/>
      </a:lt2>
      <a:accent1>
        <a:srgbClr val="009E61"/>
      </a:accent1>
      <a:accent2>
        <a:srgbClr val="95B849"/>
      </a:accent2>
      <a:accent3>
        <a:srgbClr val="FFCD00"/>
      </a:accent3>
      <a:accent4>
        <a:srgbClr val="767676"/>
      </a:accent4>
      <a:accent5>
        <a:srgbClr val="F3F3F3"/>
      </a:accent5>
      <a:accent6>
        <a:srgbClr val="FFCD00"/>
      </a:accent6>
      <a:hlink>
        <a:srgbClr val="009E61"/>
      </a:hlink>
      <a:folHlink>
        <a:srgbClr val="7676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ADB4F5392922C4BA27E0F7D2175A036" ma:contentTypeVersion="13" ma:contentTypeDescription="Creare un nuovo documento." ma:contentTypeScope="" ma:versionID="5798739c93bbb50ed4614c266fa0e41a">
  <xsd:schema xmlns:xsd="http://www.w3.org/2001/XMLSchema" xmlns:xs="http://www.w3.org/2001/XMLSchema" xmlns:p="http://schemas.microsoft.com/office/2006/metadata/properties" xmlns:ns2="fd0eb594-b8bf-4741-8a4c-5d580b73c96b" xmlns:ns3="b87d7641-e870-4189-aedf-32e704ac1b8b" targetNamespace="http://schemas.microsoft.com/office/2006/metadata/properties" ma:root="true" ma:fieldsID="597e160cb9151d73349fcaab060edbed" ns2:_="" ns3:_="">
    <xsd:import namespace="fd0eb594-b8bf-4741-8a4c-5d580b73c96b"/>
    <xsd:import namespace="b87d7641-e870-4189-aedf-32e704ac1b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eb594-b8bf-4741-8a4c-5d580b73c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7d7641-e870-4189-aedf-32e704ac1b8b" elementFormDefault="qualified">
    <xsd:import namespace="http://schemas.microsoft.com/office/2006/documentManagement/types"/>
    <xsd:import namespace="http://schemas.microsoft.com/office/infopath/2007/PartnerControls"/>
    <xsd:element name="SharedWithUsers" ma:index="14"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5B8D1C-E0B0-4FE6-89FE-ADE28293D3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eb594-b8bf-4741-8a4c-5d580b73c96b"/>
    <ds:schemaRef ds:uri="b87d7641-e870-4189-aedf-32e704ac1b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E5C8F2-9961-478E-A1D0-61D14233432B}">
  <ds:schemaRefs>
    <ds:schemaRef ds:uri="http://schemas.microsoft.com/sharepoint/v3/contenttype/forms"/>
  </ds:schemaRefs>
</ds:datastoreItem>
</file>

<file path=customXml/itemProps3.xml><?xml version="1.0" encoding="utf-8"?>
<ds:datastoreItem xmlns:ds="http://schemas.openxmlformats.org/officeDocument/2006/customXml" ds:itemID="{6D98E132-A49F-4D09-9E59-672534F6A576}">
  <ds:schemaRefs>
    <ds:schemaRef ds:uri="http://purl.org/dc/dcmitype/"/>
    <ds:schemaRef ds:uri="fd0eb594-b8bf-4741-8a4c-5d580b73c96b"/>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b87d7641-e870-4189-aedf-32e704ac1b8b"/>
  </ds:schemaRefs>
</ds:datastoreItem>
</file>

<file path=docProps/app.xml><?xml version="1.0" encoding="utf-8"?>
<Properties xmlns="http://schemas.openxmlformats.org/officeDocument/2006/extended-properties" xmlns:vt="http://schemas.openxmlformats.org/officeDocument/2006/docPropsVTypes">
  <TotalTime>0</TotalTime>
  <Words>1777</Words>
  <Application>Microsoft Office PowerPoint</Application>
  <PresentationFormat>Breitbild</PresentationFormat>
  <Paragraphs>392</Paragraphs>
  <Slides>23</Slides>
  <Notes>14</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32" baseType="lpstr">
      <vt:lpstr>Arial</vt:lpstr>
      <vt:lpstr>Baskerville Old Face</vt:lpstr>
      <vt:lpstr>Calibri</vt:lpstr>
      <vt:lpstr>Calibri Light</vt:lpstr>
      <vt:lpstr>Helvetica Neue LT W05_45</vt:lpstr>
      <vt:lpstr>Times New Roman</vt:lpstr>
      <vt:lpstr>Wingdings</vt:lpstr>
      <vt:lpstr>Plenitude Template</vt:lpstr>
      <vt:lpstr>Diapositiva think-cell</vt:lpstr>
      <vt:lpstr>PowerPoint-Präsentation</vt:lpstr>
      <vt:lpstr>Konzept der Zirkularität</vt:lpstr>
      <vt:lpstr>Versalis Säulen der Kreislaufwirtschaft</vt:lpstr>
      <vt:lpstr>Mass-Balance</vt:lpstr>
      <vt:lpstr>Mass-Balance und biobasierte Produkte?</vt:lpstr>
      <vt:lpstr>Der Mass-Balance-Ansatz und die Balance® familie</vt:lpstr>
      <vt:lpstr>Balance® – nachhaltiger Rohstoff: bio naphtha</vt:lpstr>
      <vt:lpstr>Mass-Balance und Steam-Cracking</vt:lpstr>
      <vt:lpstr>Biogener Kohlenstoff Nachweis</vt:lpstr>
      <vt:lpstr>Die Balance® zertifizierte produkte</vt:lpstr>
      <vt:lpstr>Balance® – Rohstoffe aus Recycling: r-Öl</vt:lpstr>
      <vt:lpstr>Versalis Nachhaltigkeitserklärung</vt:lpstr>
      <vt:lpstr>Versalis Nachhaltigkeitserklärung</vt:lpstr>
      <vt:lpstr>Rechnerische Zuordnung des nachhaltigen Rohstoffs zum Endprodukt</vt:lpstr>
      <vt:lpstr>Rechnerische Zuordnung des nachhaltigen Rohstoffs zum Endprodukt</vt:lpstr>
      <vt:lpstr>ISCC+ Zertifizierung</vt:lpstr>
      <vt:lpstr>Balance® - ISCC Plus THG Berechnung</vt:lpstr>
      <vt:lpstr>Balance® – THG-Einsparungen für BA- und BCA-Produkte</vt:lpstr>
      <vt:lpstr>Balance® – THG-Einsparungen für CA-Produkte</vt:lpstr>
      <vt:lpstr>Balance™ – THG Einsparungen</vt:lpstr>
      <vt:lpstr>SBR/BR – THG-Einsparungen für BA- und BCA-Produkte</vt:lpstr>
      <vt:lpstr>Versalis: Synthesekautschuk und Nachhaltigkeit</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Broglio Federica</dc:creator>
  <cp:lastModifiedBy>Zeppelin, Robert</cp:lastModifiedBy>
  <cp:revision>277</cp:revision>
  <dcterms:created xsi:type="dcterms:W3CDTF">2022-02-18T15:25:02Z</dcterms:created>
  <dcterms:modified xsi:type="dcterms:W3CDTF">2023-06-07T13:00:22Z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0x0101004ADB4F5392922C4BA27E0F7D2175A036</vt:lpwstr>
  </property>
</Properties>
</file>